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7" r:id="rId6"/>
    <p:sldMasterId id="2147484136" r:id="rId7"/>
    <p:sldMasterId id="2147484150" r:id="rId8"/>
    <p:sldMasterId id="2147484166" r:id="rId9"/>
    <p:sldMasterId id="2147484074" r:id="rId10"/>
    <p:sldMasterId id="2147483754" r:id="rId11"/>
  </p:sldMasterIdLst>
  <p:notesMasterIdLst>
    <p:notesMasterId r:id="rId57"/>
  </p:notesMasterIdLst>
  <p:handoutMasterIdLst>
    <p:handoutMasterId r:id="rId58"/>
  </p:handoutMasterIdLst>
  <p:sldIdLst>
    <p:sldId id="2147469754" r:id="rId12"/>
    <p:sldId id="2147469564" r:id="rId13"/>
    <p:sldId id="2147469745" r:id="rId14"/>
    <p:sldId id="2147469746" r:id="rId15"/>
    <p:sldId id="2147469747" r:id="rId16"/>
    <p:sldId id="2147469748" r:id="rId17"/>
    <p:sldId id="2147469749" r:id="rId18"/>
    <p:sldId id="2147469750" r:id="rId19"/>
    <p:sldId id="392" r:id="rId20"/>
    <p:sldId id="400" r:id="rId21"/>
    <p:sldId id="2147469744" r:id="rId22"/>
    <p:sldId id="2147469740" r:id="rId23"/>
    <p:sldId id="4109" r:id="rId24"/>
    <p:sldId id="2147469751" r:id="rId25"/>
    <p:sldId id="2147469752" r:id="rId26"/>
    <p:sldId id="2147469755" r:id="rId27"/>
    <p:sldId id="2147469756" r:id="rId28"/>
    <p:sldId id="2076137243" r:id="rId29"/>
    <p:sldId id="336" r:id="rId30"/>
    <p:sldId id="10699" r:id="rId31"/>
    <p:sldId id="10700" r:id="rId32"/>
    <p:sldId id="2147469542" r:id="rId33"/>
    <p:sldId id="2147469767" r:id="rId34"/>
    <p:sldId id="2076137246" r:id="rId35"/>
    <p:sldId id="10703" r:id="rId36"/>
    <p:sldId id="2147469555" r:id="rId37"/>
    <p:sldId id="307" r:id="rId38"/>
    <p:sldId id="10701" r:id="rId39"/>
    <p:sldId id="2147469761" r:id="rId40"/>
    <p:sldId id="2147469764" r:id="rId41"/>
    <p:sldId id="2147469768" r:id="rId42"/>
    <p:sldId id="382" r:id="rId43"/>
    <p:sldId id="383" r:id="rId44"/>
    <p:sldId id="313" r:id="rId45"/>
    <p:sldId id="2147469560" r:id="rId46"/>
    <p:sldId id="2147469563" r:id="rId47"/>
    <p:sldId id="2147469769" r:id="rId48"/>
    <p:sldId id="2147469766" r:id="rId49"/>
    <p:sldId id="2147469770" r:id="rId50"/>
    <p:sldId id="2147469759" r:id="rId51"/>
    <p:sldId id="2147469771" r:id="rId52"/>
    <p:sldId id="2147469544" r:id="rId53"/>
    <p:sldId id="2147469561" r:id="rId54"/>
    <p:sldId id="2146849141" r:id="rId55"/>
    <p:sldId id="389" r:id="rId56"/>
  </p:sldIdLst>
  <p:sldSz cx="9144000" cy="6858000" type="screen4x3"/>
  <p:notesSz cx="7010400" cy="9159875"/>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FC330E-08A0-447F-A8EF-426A4316AF2E}">
          <p14:sldIdLst>
            <p14:sldId id="2147469754"/>
            <p14:sldId id="2147469564"/>
            <p14:sldId id="2147469745"/>
            <p14:sldId id="2147469746"/>
            <p14:sldId id="2147469747"/>
            <p14:sldId id="2147469748"/>
            <p14:sldId id="2147469749"/>
            <p14:sldId id="2147469750"/>
            <p14:sldId id="392"/>
            <p14:sldId id="400"/>
            <p14:sldId id="2147469744"/>
            <p14:sldId id="2147469740"/>
            <p14:sldId id="4109"/>
            <p14:sldId id="2147469751"/>
            <p14:sldId id="2147469752"/>
            <p14:sldId id="2147469755"/>
            <p14:sldId id="2147469756"/>
            <p14:sldId id="2076137243"/>
            <p14:sldId id="336"/>
            <p14:sldId id="10699"/>
            <p14:sldId id="10700"/>
            <p14:sldId id="2147469542"/>
            <p14:sldId id="2147469767"/>
            <p14:sldId id="2076137246"/>
            <p14:sldId id="10703"/>
            <p14:sldId id="2147469555"/>
            <p14:sldId id="307"/>
            <p14:sldId id="10701"/>
            <p14:sldId id="2147469761"/>
            <p14:sldId id="2147469764"/>
            <p14:sldId id="2147469768"/>
            <p14:sldId id="382"/>
            <p14:sldId id="383"/>
            <p14:sldId id="313"/>
            <p14:sldId id="2147469560"/>
            <p14:sldId id="2147469563"/>
            <p14:sldId id="2147469769"/>
            <p14:sldId id="2147469766"/>
            <p14:sldId id="2147469770"/>
            <p14:sldId id="2147469759"/>
            <p14:sldId id="2147469771"/>
            <p14:sldId id="2147469544"/>
            <p14:sldId id="2147469561"/>
            <p14:sldId id="2146849141"/>
            <p14:sldId id="3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5">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3CD754-26DF-4CC6-BDA9-1EE4ECF6C4E1}" name="Emery, Isaac" initials="EI" userId="S::Isaac.Emery@wsp.com::df346575-6266-4e71-b18f-35593f112f09" providerId="AD"/>
  <p188:author id="{A96C65A4-7CDB-69DA-1F9B-19B1661B3773}" name="Senadheera, Lakmini" initials="SL" userId="S::lakmini.senadheera@wsp.com::17c6fc6a-b4c1-4f14-b916-362b1ff18743" providerId="AD"/>
  <p188:author id="{D1E15FFA-B3D2-4FF1-4A06-C300C8442B5B}" name="McNichols, Susan" initials="MS" userId="S::susan.mcnichols@wsp.com::6e556259-1f6d-4c6a-a295-3f42ff1c321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Quintal, Sarah" initials="QS" lastIdx="12" clrIdx="0">
    <p:extLst>
      <p:ext uri="{19B8F6BF-5375-455C-9EA6-DF929625EA0E}">
        <p15:presenceInfo xmlns:p15="http://schemas.microsoft.com/office/powerpoint/2012/main" userId="S::Sarah.Quintal@wsp.com::fb743f12-27b6-49ed-86bb-fb3e4cb5265a" providerId="AD"/>
      </p:ext>
    </p:extLst>
  </p:cmAuthor>
  <p:cmAuthor id="2" name="Senadheera, Lakmini" initials="SL" lastIdx="1" clrIdx="1">
    <p:extLst>
      <p:ext uri="{19B8F6BF-5375-455C-9EA6-DF929625EA0E}">
        <p15:presenceInfo xmlns:p15="http://schemas.microsoft.com/office/powerpoint/2012/main" userId="S::Lakmini.Senadheera@wsp.com::17c6fc6a-b4c1-4f14-b916-362b1ff187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3"/>
    <a:srgbClr val="00599F"/>
    <a:srgbClr val="616365"/>
    <a:srgbClr val="1E1E1E"/>
    <a:srgbClr val="ECECEE"/>
    <a:srgbClr val="EAEEEC"/>
    <a:srgbClr val="ECECF1"/>
    <a:srgbClr val="E7E7E7"/>
    <a:srgbClr val="005FAA"/>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176BA4-5711-FE19-A318-57D3F2B5461B}" v="26" dt="2023-06-01T13:25:37.446"/>
    <p1510:client id="{787CC2AF-CFB7-4C55-AC35-3BE8C0CBF295}" v="1071" dt="2023-05-31T19:03:46.411"/>
    <p1510:client id="{82E9246B-DC9F-E3C2-C567-7BBD05DE380A}" v="236" dt="2023-05-31T19:03:09.312"/>
    <p1510:client id="{AB8C9F12-133C-4D78-B3BF-5A7F06CE504A}" v="1021" dt="2023-06-01T13:32:29.233"/>
    <p1510:client id="{BB11D32B-FA7A-B33E-4FC3-F93A9912D2B7}" v="4" dt="2023-06-01T12:37:35.627"/>
    <p1510:client id="{FC07485A-005F-5883-7604-413565ED020F}" v="519" dt="2023-05-31T22:59:39.5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197" autoAdjust="0"/>
  </p:normalViewPr>
  <p:slideViewPr>
    <p:cSldViewPr snapToGrid="0">
      <p:cViewPr varScale="1">
        <p:scale>
          <a:sx n="82" d="100"/>
          <a:sy n="82" d="100"/>
        </p:scale>
        <p:origin x="1770" y="90"/>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5"/>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Master" Target="slideMasters/slideMaster6.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handoutMaster" Target="handoutMasters/handoutMaster1.xml"/><Relationship Id="rId66"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61" Type="http://schemas.openxmlformats.org/officeDocument/2006/relationships/presProps" Target="presProps.xml"/><Relationship Id="rId10" Type="http://schemas.openxmlformats.org/officeDocument/2006/relationships/slideMaster" Target="slideMasters/slideMaster5.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ableStyles" Target="tableStyles.xml"/><Relationship Id="rId8" Type="http://schemas.openxmlformats.org/officeDocument/2006/relationships/slideMaster" Target="slideMasters/slideMaster3.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r>
              <a:rPr lang="en-US"/>
              <a:t>GHG Emissions (kgCO</a:t>
            </a:r>
            <a:r>
              <a:rPr lang="en-US" baseline="-25000"/>
              <a:t>2</a:t>
            </a:r>
            <a:r>
              <a:rPr lang="en-US"/>
              <a:t>e)</a:t>
            </a:r>
          </a:p>
        </c:rich>
      </c:tx>
      <c:layout>
        <c:manualLayout>
          <c:xMode val="edge"/>
          <c:yMode val="edge"/>
          <c:x val="0.22385491686607603"/>
          <c:y val="1.4492753623188406E-2"/>
        </c:manualLayout>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Sheet1!$E$3</c:f>
              <c:strCache>
                <c:ptCount val="1"/>
                <c:pt idx="0">
                  <c:v>GHG Emissions (kgCO2e)</c:v>
                </c:pt>
              </c:strCache>
            </c:strRef>
          </c:tx>
          <c:spPr>
            <a:solidFill>
              <a:schemeClr val="accent1"/>
            </a:solidFill>
            <a:ln>
              <a:noFill/>
            </a:ln>
            <a:effectLst/>
          </c:spPr>
          <c:invertIfNegative val="0"/>
          <c:cat>
            <c:strRef>
              <c:f>Sheet1!$D$4:$D$9</c:f>
              <c:strCache>
                <c:ptCount val="6"/>
                <c:pt idx="0">
                  <c:v>Raw Material</c:v>
                </c:pt>
                <c:pt idx="1">
                  <c:v>Upstream transportation</c:v>
                </c:pt>
                <c:pt idx="2">
                  <c:v>Product Manufacturing Stage</c:v>
                </c:pt>
                <c:pt idx="3">
                  <c:v>Downstream transportation</c:v>
                </c:pt>
                <c:pt idx="4">
                  <c:v>Use Phase</c:v>
                </c:pt>
                <c:pt idx="5">
                  <c:v>Disposal</c:v>
                </c:pt>
              </c:strCache>
            </c:strRef>
          </c:cat>
          <c:val>
            <c:numRef>
              <c:f>Sheet1!$E$4:$E$9</c:f>
              <c:numCache>
                <c:formatCode>General</c:formatCode>
                <c:ptCount val="6"/>
                <c:pt idx="0">
                  <c:v>15</c:v>
                </c:pt>
                <c:pt idx="1">
                  <c:v>2</c:v>
                </c:pt>
                <c:pt idx="2">
                  <c:v>10</c:v>
                </c:pt>
                <c:pt idx="3">
                  <c:v>1</c:v>
                </c:pt>
                <c:pt idx="4">
                  <c:v>25</c:v>
                </c:pt>
                <c:pt idx="5">
                  <c:v>5</c:v>
                </c:pt>
              </c:numCache>
            </c:numRef>
          </c:val>
          <c:extLst>
            <c:ext xmlns:c16="http://schemas.microsoft.com/office/drawing/2014/chart" uri="{C3380CC4-5D6E-409C-BE32-E72D297353CC}">
              <c16:uniqueId val="{00000000-604B-4DE1-8206-36D650CA8A83}"/>
            </c:ext>
          </c:extLst>
        </c:ser>
        <c:dLbls>
          <c:showLegendKey val="0"/>
          <c:showVal val="0"/>
          <c:showCatName val="0"/>
          <c:showSerName val="0"/>
          <c:showPercent val="0"/>
          <c:showBubbleSize val="0"/>
        </c:dLbls>
        <c:gapWidth val="219"/>
        <c:overlap val="-27"/>
        <c:axId val="653700328"/>
        <c:axId val="653695080"/>
      </c:barChart>
      <c:catAx>
        <c:axId val="653700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53695080"/>
        <c:crosses val="autoZero"/>
        <c:auto val="1"/>
        <c:lblAlgn val="ctr"/>
        <c:lblOffset val="100"/>
        <c:noMultiLvlLbl val="0"/>
      </c:catAx>
      <c:valAx>
        <c:axId val="653695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53700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6" Type="http://schemas.openxmlformats.org/officeDocument/2006/relationships/image" Target="../media/image54.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ata8.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sv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image" Target="../media/image40.svg"/><Relationship Id="rId16" Type="http://schemas.openxmlformats.org/officeDocument/2006/relationships/image" Target="../media/image54.svg"/><Relationship Id="rId1" Type="http://schemas.openxmlformats.org/officeDocument/2006/relationships/image" Target="../media/image39.png"/><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sv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svg"/><Relationship Id="rId4" Type="http://schemas.openxmlformats.org/officeDocument/2006/relationships/image" Target="../media/image124.svg"/><Relationship Id="rId9" Type="http://schemas.openxmlformats.org/officeDocument/2006/relationships/image" Target="../media/image129.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E8B6F-72FC-4523-8366-CC0ADD25764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3522C9-9FB8-4CFF-9FBC-B6EE7598A9A2}">
      <dgm:prSet phldrT="[Text]"/>
      <dgm:spPr/>
      <dgm:t>
        <a:bodyPr/>
        <a:lstStyle/>
        <a:p>
          <a:pPr>
            <a:lnSpc>
              <a:spcPct val="100000"/>
            </a:lnSpc>
          </a:pPr>
          <a:r>
            <a:rPr lang="en-US"/>
            <a:t>Webinar Objectives</a:t>
          </a:r>
        </a:p>
      </dgm:t>
    </dgm:pt>
    <dgm:pt modelId="{A5DFF5A5-CE5B-48A2-8421-70503E663B6D}" type="parTrans" cxnId="{A8809355-69BD-471D-B77C-C7A9F19478B6}">
      <dgm:prSet/>
      <dgm:spPr/>
      <dgm:t>
        <a:bodyPr/>
        <a:lstStyle/>
        <a:p>
          <a:endParaRPr lang="en-US"/>
        </a:p>
      </dgm:t>
    </dgm:pt>
    <dgm:pt modelId="{90E58EDA-D74F-4BE4-A952-FA0CC21A6581}" type="sibTrans" cxnId="{A8809355-69BD-471D-B77C-C7A9F19478B6}">
      <dgm:prSet/>
      <dgm:spPr/>
      <dgm:t>
        <a:bodyPr/>
        <a:lstStyle/>
        <a:p>
          <a:endParaRPr lang="en-US"/>
        </a:p>
      </dgm:t>
    </dgm:pt>
    <dgm:pt modelId="{7A1C74C9-0161-4E04-886B-87EEC4607874}">
      <dgm:prSet phldrT="[Text]"/>
      <dgm:spPr/>
      <dgm:t>
        <a:bodyPr/>
        <a:lstStyle/>
        <a:p>
          <a:pPr>
            <a:lnSpc>
              <a:spcPct val="100000"/>
            </a:lnSpc>
          </a:pPr>
          <a:r>
            <a:rPr lang="en-US"/>
            <a:t>Corning Overview and Supplier Expectations</a:t>
          </a:r>
          <a:r>
            <a:rPr lang="en-US">
              <a:latin typeface="Arial" panose="020B0604020202020204"/>
            </a:rPr>
            <a:t> </a:t>
          </a:r>
          <a:endParaRPr lang="en-US"/>
        </a:p>
      </dgm:t>
    </dgm:pt>
    <dgm:pt modelId="{23D23B64-85F7-4284-B528-3DDF0AB2020D}" type="parTrans" cxnId="{2F238D89-720F-4227-A121-FDFA3A9A85F6}">
      <dgm:prSet/>
      <dgm:spPr/>
      <dgm:t>
        <a:bodyPr/>
        <a:lstStyle/>
        <a:p>
          <a:endParaRPr lang="en-US"/>
        </a:p>
      </dgm:t>
    </dgm:pt>
    <dgm:pt modelId="{66AF47EC-440E-4DEA-9B76-B0AE139D0E7E}" type="sibTrans" cxnId="{2F238D89-720F-4227-A121-FDFA3A9A85F6}">
      <dgm:prSet/>
      <dgm:spPr/>
      <dgm:t>
        <a:bodyPr/>
        <a:lstStyle/>
        <a:p>
          <a:endParaRPr lang="en-US"/>
        </a:p>
      </dgm:t>
    </dgm:pt>
    <dgm:pt modelId="{0642216C-2610-4361-9ECA-696095D19F9A}">
      <dgm:prSet phldrT="[Text]"/>
      <dgm:spPr/>
      <dgm:t>
        <a:bodyPr/>
        <a:lstStyle/>
        <a:p>
          <a:pPr>
            <a:lnSpc>
              <a:spcPct val="100000"/>
            </a:lnSpc>
          </a:pPr>
          <a:r>
            <a:rPr lang="en-US">
              <a:latin typeface="Calibri"/>
              <a:cs typeface="Calibri"/>
            </a:rPr>
            <a:t>Definition Refresh</a:t>
          </a:r>
          <a:endParaRPr lang="en-US"/>
        </a:p>
      </dgm:t>
    </dgm:pt>
    <dgm:pt modelId="{7915A39A-5117-4E69-B367-4904806EA41A}" type="parTrans" cxnId="{0D73AB33-FBBC-4AA9-8FE0-596C8969B287}">
      <dgm:prSet/>
      <dgm:spPr/>
      <dgm:t>
        <a:bodyPr/>
        <a:lstStyle/>
        <a:p>
          <a:endParaRPr lang="en-US"/>
        </a:p>
      </dgm:t>
    </dgm:pt>
    <dgm:pt modelId="{D9E8C337-B0F5-493B-9E73-C76A20B68BC3}" type="sibTrans" cxnId="{0D73AB33-FBBC-4AA9-8FE0-596C8969B287}">
      <dgm:prSet/>
      <dgm:spPr/>
      <dgm:t>
        <a:bodyPr/>
        <a:lstStyle/>
        <a:p>
          <a:endParaRPr lang="en-US"/>
        </a:p>
      </dgm:t>
    </dgm:pt>
    <dgm:pt modelId="{0F59E3AB-0023-4676-985C-246C543E0858}">
      <dgm:prSet phldrT="[Text]"/>
      <dgm:spPr/>
      <dgm:t>
        <a:bodyPr/>
        <a:lstStyle/>
        <a:p>
          <a:pPr rtl="0">
            <a:lnSpc>
              <a:spcPct val="100000"/>
            </a:lnSpc>
          </a:pPr>
          <a:r>
            <a:rPr lang="en-US">
              <a:latin typeface="Arial" panose="020B0604020202020204"/>
            </a:rPr>
            <a:t>Key takeaways</a:t>
          </a:r>
          <a:endParaRPr lang="en-US"/>
        </a:p>
      </dgm:t>
    </dgm:pt>
    <dgm:pt modelId="{6D7AD82C-E265-432D-A9CB-F25F5FDE84DC}" type="parTrans" cxnId="{9585ECE2-09ED-4BB3-9F9D-8BEA77A4E674}">
      <dgm:prSet/>
      <dgm:spPr/>
      <dgm:t>
        <a:bodyPr/>
        <a:lstStyle/>
        <a:p>
          <a:endParaRPr lang="en-US"/>
        </a:p>
      </dgm:t>
    </dgm:pt>
    <dgm:pt modelId="{2F124A40-04D9-439B-8896-06D02CD98187}" type="sibTrans" cxnId="{9585ECE2-09ED-4BB3-9F9D-8BEA77A4E674}">
      <dgm:prSet/>
      <dgm:spPr/>
      <dgm:t>
        <a:bodyPr/>
        <a:lstStyle/>
        <a:p>
          <a:endParaRPr lang="en-US"/>
        </a:p>
      </dgm:t>
    </dgm:pt>
    <dgm:pt modelId="{585450EC-79CF-4B1D-934B-99EE6E913D15}">
      <dgm:prSet/>
      <dgm:spPr/>
      <dgm:t>
        <a:bodyPr/>
        <a:lstStyle/>
        <a:p>
          <a:pPr>
            <a:lnSpc>
              <a:spcPct val="100000"/>
            </a:lnSpc>
          </a:pPr>
          <a:r>
            <a:rPr lang="en-US">
              <a:latin typeface="Arial" panose="020B0604020202020204"/>
            </a:rPr>
            <a:t> </a:t>
          </a:r>
          <a:r>
            <a:rPr lang="en-US">
              <a:latin typeface="Calibri"/>
              <a:cs typeface="Calibri"/>
            </a:rPr>
            <a:t>What are LCA and Product Carbon Footprint (PCF)? </a:t>
          </a:r>
        </a:p>
      </dgm:t>
    </dgm:pt>
    <dgm:pt modelId="{F6DA1803-0FBD-4260-B1D5-262E3786739A}" type="parTrans" cxnId="{FCAD131D-2753-4ADD-BEA6-2C4306B9DE38}">
      <dgm:prSet/>
      <dgm:spPr/>
      <dgm:t>
        <a:bodyPr/>
        <a:lstStyle/>
        <a:p>
          <a:endParaRPr lang="en-US"/>
        </a:p>
      </dgm:t>
    </dgm:pt>
    <dgm:pt modelId="{E2EED7C1-1D68-4267-BE6C-F7661F67E611}" type="sibTrans" cxnId="{FCAD131D-2753-4ADD-BEA6-2C4306B9DE38}">
      <dgm:prSet/>
      <dgm:spPr/>
      <dgm:t>
        <a:bodyPr/>
        <a:lstStyle/>
        <a:p>
          <a:endParaRPr lang="en-US"/>
        </a:p>
      </dgm:t>
    </dgm:pt>
    <dgm:pt modelId="{209F43E3-E1C3-4C49-9A8C-83BB337D7919}">
      <dgm:prSet/>
      <dgm:spPr/>
      <dgm:t>
        <a:bodyPr/>
        <a:lstStyle/>
        <a:p>
          <a:pPr>
            <a:lnSpc>
              <a:spcPct val="100000"/>
            </a:lnSpc>
          </a:pPr>
          <a:r>
            <a:rPr lang="en-US" kern="1200">
              <a:latin typeface="Arial" panose="020B0604020202020204"/>
              <a:ea typeface="+mn-ea"/>
              <a:cs typeface="+mn-cs"/>
            </a:rPr>
            <a:t>Product Carbon Footprint </a:t>
          </a:r>
          <a:r>
            <a:rPr lang="en-US" kern="1200"/>
            <a:t>process </a:t>
          </a:r>
          <a:r>
            <a:rPr lang="en-US" kern="1200">
              <a:latin typeface="Arial" panose="020B0604020202020204"/>
            </a:rPr>
            <a:t>start to finish</a:t>
          </a:r>
          <a:endParaRPr lang="en-US" kern="1200"/>
        </a:p>
      </dgm:t>
    </dgm:pt>
    <dgm:pt modelId="{AEAD9BAD-471B-4D0B-86DE-958408A876E6}" type="parTrans" cxnId="{7CD0FB6F-D1A0-491B-99E0-9DC50B66774D}">
      <dgm:prSet/>
      <dgm:spPr/>
      <dgm:t>
        <a:bodyPr/>
        <a:lstStyle/>
        <a:p>
          <a:endParaRPr lang="en-US"/>
        </a:p>
      </dgm:t>
    </dgm:pt>
    <dgm:pt modelId="{CD0D3710-4AED-44B4-8128-50E8E71F5551}" type="sibTrans" cxnId="{7CD0FB6F-D1A0-491B-99E0-9DC50B66774D}">
      <dgm:prSet/>
      <dgm:spPr/>
      <dgm:t>
        <a:bodyPr/>
        <a:lstStyle/>
        <a:p>
          <a:endParaRPr lang="en-US"/>
        </a:p>
      </dgm:t>
    </dgm:pt>
    <dgm:pt modelId="{BD09B1EA-6CDA-4C25-A11C-E0B3EA2D3DD8}">
      <dgm:prSet/>
      <dgm:spPr/>
      <dgm:t>
        <a:bodyPr/>
        <a:lstStyle/>
        <a:p>
          <a:pPr>
            <a:lnSpc>
              <a:spcPct val="100000"/>
            </a:lnSpc>
          </a:pPr>
          <a:r>
            <a:rPr lang="en-US"/>
            <a:t>Reporting and communication</a:t>
          </a:r>
        </a:p>
      </dgm:t>
    </dgm:pt>
    <dgm:pt modelId="{758BDD8D-788A-42AF-B788-589C7465B0D6}" type="parTrans" cxnId="{0EB5273E-210D-4F41-831D-6166289FCAC7}">
      <dgm:prSet/>
      <dgm:spPr/>
      <dgm:t>
        <a:bodyPr/>
        <a:lstStyle/>
        <a:p>
          <a:endParaRPr lang="en-US"/>
        </a:p>
      </dgm:t>
    </dgm:pt>
    <dgm:pt modelId="{22C04036-29DE-4C63-AE18-318E15957EA9}" type="sibTrans" cxnId="{0EB5273E-210D-4F41-831D-6166289FCAC7}">
      <dgm:prSet/>
      <dgm:spPr/>
      <dgm:t>
        <a:bodyPr/>
        <a:lstStyle/>
        <a:p>
          <a:endParaRPr lang="en-US"/>
        </a:p>
      </dgm:t>
    </dgm:pt>
    <dgm:pt modelId="{E6A6A0F3-C4D8-47E8-AD24-D431654BE459}">
      <dgm:prSet phldrT="[Text]"/>
      <dgm:spPr/>
      <dgm:t>
        <a:bodyPr/>
        <a:lstStyle/>
        <a:p>
          <a:pPr>
            <a:lnSpc>
              <a:spcPct val="100000"/>
            </a:lnSpc>
          </a:pPr>
          <a:r>
            <a:rPr lang="en-US" kern="1200"/>
            <a:t>Applications of </a:t>
          </a:r>
          <a:r>
            <a:rPr lang="en-US" kern="1200">
              <a:latin typeface="Arial" panose="020B0604020202020204"/>
              <a:ea typeface="+mn-ea"/>
              <a:cs typeface="+mn-cs"/>
            </a:rPr>
            <a:t>Product Carbon Footprint</a:t>
          </a:r>
        </a:p>
      </dgm:t>
    </dgm:pt>
    <dgm:pt modelId="{5E3798D4-182D-4762-B2D2-7DDB5F4C0A7F}" type="parTrans" cxnId="{1DA20FF9-1A61-4085-ACC3-8B56D439E57E}">
      <dgm:prSet/>
      <dgm:spPr/>
      <dgm:t>
        <a:bodyPr/>
        <a:lstStyle/>
        <a:p>
          <a:endParaRPr lang="en-US"/>
        </a:p>
      </dgm:t>
    </dgm:pt>
    <dgm:pt modelId="{E1E0D124-3120-4D3A-A5DF-A69F764846CB}" type="sibTrans" cxnId="{1DA20FF9-1A61-4085-ACC3-8B56D439E57E}">
      <dgm:prSet/>
      <dgm:spPr/>
      <dgm:t>
        <a:bodyPr/>
        <a:lstStyle/>
        <a:p>
          <a:endParaRPr lang="en-US"/>
        </a:p>
      </dgm:t>
    </dgm:pt>
    <dgm:pt modelId="{DE2B7C1B-90A6-4A1B-A0B5-8CF59ACC83DE}" type="pres">
      <dgm:prSet presAssocID="{0B6E8B6F-72FC-4523-8366-CC0ADD257641}" presName="root" presStyleCnt="0">
        <dgm:presLayoutVars>
          <dgm:dir/>
          <dgm:resizeHandles val="exact"/>
        </dgm:presLayoutVars>
      </dgm:prSet>
      <dgm:spPr/>
    </dgm:pt>
    <dgm:pt modelId="{ABBE38F5-D184-4D9F-9476-F6E5ABDEEB74}" type="pres">
      <dgm:prSet presAssocID="{253522C9-9FB8-4CFF-9FBC-B6EE7598A9A2}" presName="compNode" presStyleCnt="0"/>
      <dgm:spPr/>
    </dgm:pt>
    <dgm:pt modelId="{0C60137E-FDB2-4DE7-A0D9-865D31180C42}" type="pres">
      <dgm:prSet presAssocID="{253522C9-9FB8-4CFF-9FBC-B6EE7598A9A2}" presName="bgRect" presStyleLbl="bgShp" presStyleIdx="0" presStyleCnt="8"/>
      <dgm:spPr/>
    </dgm:pt>
    <dgm:pt modelId="{CBE4DA98-9ECA-4FD3-9073-3481548AE795}" type="pres">
      <dgm:prSet presAssocID="{253522C9-9FB8-4CFF-9FBC-B6EE7598A9A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30CCDC0B-F8A4-4D67-8CB4-B004EBAEF6E5}" type="pres">
      <dgm:prSet presAssocID="{253522C9-9FB8-4CFF-9FBC-B6EE7598A9A2}" presName="spaceRect" presStyleCnt="0"/>
      <dgm:spPr/>
    </dgm:pt>
    <dgm:pt modelId="{41DA8FBD-7FF2-41E5-8A70-77192D2FF1EA}" type="pres">
      <dgm:prSet presAssocID="{253522C9-9FB8-4CFF-9FBC-B6EE7598A9A2}" presName="parTx" presStyleLbl="revTx" presStyleIdx="0" presStyleCnt="8">
        <dgm:presLayoutVars>
          <dgm:chMax val="0"/>
          <dgm:chPref val="0"/>
        </dgm:presLayoutVars>
      </dgm:prSet>
      <dgm:spPr/>
    </dgm:pt>
    <dgm:pt modelId="{F728CFCB-4C95-4D82-91B4-D53184AE5791}" type="pres">
      <dgm:prSet presAssocID="{90E58EDA-D74F-4BE4-A952-FA0CC21A6581}" presName="sibTrans" presStyleCnt="0"/>
      <dgm:spPr/>
    </dgm:pt>
    <dgm:pt modelId="{A0B30AC1-70F4-4A57-BF7A-4FBCCB51A5CD}" type="pres">
      <dgm:prSet presAssocID="{7A1C74C9-0161-4E04-886B-87EEC4607874}" presName="compNode" presStyleCnt="0"/>
      <dgm:spPr/>
    </dgm:pt>
    <dgm:pt modelId="{30B3A050-E997-46BF-AD2D-66B5536A0041}" type="pres">
      <dgm:prSet presAssocID="{7A1C74C9-0161-4E04-886B-87EEC4607874}" presName="bgRect" presStyleLbl="bgShp" presStyleIdx="1" presStyleCnt="8"/>
      <dgm:spPr/>
    </dgm:pt>
    <dgm:pt modelId="{4D46C028-8267-434B-BA89-A0BC4A721E7D}" type="pres">
      <dgm:prSet presAssocID="{7A1C74C9-0161-4E04-886B-87EEC4607874}"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E1792BC0-671E-4E83-8AD4-15DB0C5C5908}" type="pres">
      <dgm:prSet presAssocID="{7A1C74C9-0161-4E04-886B-87EEC4607874}" presName="spaceRect" presStyleCnt="0"/>
      <dgm:spPr/>
    </dgm:pt>
    <dgm:pt modelId="{225F20CC-059E-4D93-84B7-4B8AF5FEDB1E}" type="pres">
      <dgm:prSet presAssocID="{7A1C74C9-0161-4E04-886B-87EEC4607874}" presName="parTx" presStyleLbl="revTx" presStyleIdx="1" presStyleCnt="8">
        <dgm:presLayoutVars>
          <dgm:chMax val="0"/>
          <dgm:chPref val="0"/>
        </dgm:presLayoutVars>
      </dgm:prSet>
      <dgm:spPr/>
    </dgm:pt>
    <dgm:pt modelId="{3617E864-A4A2-4CBD-8F91-25F4D7FAC4E9}" type="pres">
      <dgm:prSet presAssocID="{66AF47EC-440E-4DEA-9B76-B0AE139D0E7E}" presName="sibTrans" presStyleCnt="0"/>
      <dgm:spPr/>
    </dgm:pt>
    <dgm:pt modelId="{725045BE-A50B-41FB-ACE0-DBC0E3B8A2E1}" type="pres">
      <dgm:prSet presAssocID="{0642216C-2610-4361-9ECA-696095D19F9A}" presName="compNode" presStyleCnt="0"/>
      <dgm:spPr/>
    </dgm:pt>
    <dgm:pt modelId="{9E3EFBF6-997B-43DB-ABDA-16B29000D45B}" type="pres">
      <dgm:prSet presAssocID="{0642216C-2610-4361-9ECA-696095D19F9A}" presName="bgRect" presStyleLbl="bgShp" presStyleIdx="2" presStyleCnt="8"/>
      <dgm:spPr/>
    </dgm:pt>
    <dgm:pt modelId="{7BCECB98-430B-463C-8006-42F10C286087}" type="pres">
      <dgm:prSet presAssocID="{0642216C-2610-4361-9ECA-696095D19F9A}"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eat"/>
        </a:ext>
      </dgm:extLst>
    </dgm:pt>
    <dgm:pt modelId="{D3B1F965-5289-438D-8F81-8668808B727F}" type="pres">
      <dgm:prSet presAssocID="{0642216C-2610-4361-9ECA-696095D19F9A}" presName="spaceRect" presStyleCnt="0"/>
      <dgm:spPr/>
    </dgm:pt>
    <dgm:pt modelId="{E779F692-6FB3-43AB-AB3B-6B73FEEFDEA9}" type="pres">
      <dgm:prSet presAssocID="{0642216C-2610-4361-9ECA-696095D19F9A}" presName="parTx" presStyleLbl="revTx" presStyleIdx="2" presStyleCnt="8">
        <dgm:presLayoutVars>
          <dgm:chMax val="0"/>
          <dgm:chPref val="0"/>
        </dgm:presLayoutVars>
      </dgm:prSet>
      <dgm:spPr/>
    </dgm:pt>
    <dgm:pt modelId="{6F25C8C3-5A14-434C-8756-9F17636BBCBC}" type="pres">
      <dgm:prSet presAssocID="{D9E8C337-B0F5-493B-9E73-C76A20B68BC3}" presName="sibTrans" presStyleCnt="0"/>
      <dgm:spPr/>
    </dgm:pt>
    <dgm:pt modelId="{DD2F5F83-0A14-4E60-B396-0719D61FE50D}" type="pres">
      <dgm:prSet presAssocID="{585450EC-79CF-4B1D-934B-99EE6E913D15}" presName="compNode" presStyleCnt="0"/>
      <dgm:spPr/>
    </dgm:pt>
    <dgm:pt modelId="{DD4C3946-C94F-4670-9D7D-D6B014A4251E}" type="pres">
      <dgm:prSet presAssocID="{585450EC-79CF-4B1D-934B-99EE6E913D15}" presName="bgRect" presStyleLbl="bgShp" presStyleIdx="3" presStyleCnt="8"/>
      <dgm:spPr/>
    </dgm:pt>
    <dgm:pt modelId="{2237C817-5D92-44A6-9863-2928EC4F835E}" type="pres">
      <dgm:prSet presAssocID="{585450EC-79CF-4B1D-934B-99EE6E913D15}"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9DCDCDB1-7148-4841-83C0-112F35185EFC}" type="pres">
      <dgm:prSet presAssocID="{585450EC-79CF-4B1D-934B-99EE6E913D15}" presName="spaceRect" presStyleCnt="0"/>
      <dgm:spPr/>
    </dgm:pt>
    <dgm:pt modelId="{2EBFAFBC-0EDB-4CB6-B1FF-FD15188A05C6}" type="pres">
      <dgm:prSet presAssocID="{585450EC-79CF-4B1D-934B-99EE6E913D15}" presName="parTx" presStyleLbl="revTx" presStyleIdx="3" presStyleCnt="8">
        <dgm:presLayoutVars>
          <dgm:chMax val="0"/>
          <dgm:chPref val="0"/>
        </dgm:presLayoutVars>
      </dgm:prSet>
      <dgm:spPr/>
    </dgm:pt>
    <dgm:pt modelId="{DF1BB4FA-19B7-4E44-95D6-23C34BA36551}" type="pres">
      <dgm:prSet presAssocID="{E2EED7C1-1D68-4267-BE6C-F7661F67E611}" presName="sibTrans" presStyleCnt="0"/>
      <dgm:spPr/>
    </dgm:pt>
    <dgm:pt modelId="{B5034C5D-EF75-4511-8919-7A5B934B730A}" type="pres">
      <dgm:prSet presAssocID="{209F43E3-E1C3-4C49-9A8C-83BB337D7919}" presName="compNode" presStyleCnt="0"/>
      <dgm:spPr/>
    </dgm:pt>
    <dgm:pt modelId="{16905BB2-205A-4471-A3C0-C3070D9059BD}" type="pres">
      <dgm:prSet presAssocID="{209F43E3-E1C3-4C49-9A8C-83BB337D7919}" presName="bgRect" presStyleLbl="bgShp" presStyleIdx="4" presStyleCnt="8"/>
      <dgm:spPr/>
    </dgm:pt>
    <dgm:pt modelId="{65AA3EDC-97C5-431D-A61E-9059062537A1}" type="pres">
      <dgm:prSet presAssocID="{209F43E3-E1C3-4C49-9A8C-83BB337D791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tract"/>
        </a:ext>
      </dgm:extLst>
    </dgm:pt>
    <dgm:pt modelId="{84F0858C-44ED-466D-BC58-CA9A852AACE1}" type="pres">
      <dgm:prSet presAssocID="{209F43E3-E1C3-4C49-9A8C-83BB337D7919}" presName="spaceRect" presStyleCnt="0"/>
      <dgm:spPr/>
    </dgm:pt>
    <dgm:pt modelId="{F5B0CF81-D8F2-4680-85ED-C20184648C58}" type="pres">
      <dgm:prSet presAssocID="{209F43E3-E1C3-4C49-9A8C-83BB337D7919}" presName="parTx" presStyleLbl="revTx" presStyleIdx="4" presStyleCnt="8">
        <dgm:presLayoutVars>
          <dgm:chMax val="0"/>
          <dgm:chPref val="0"/>
        </dgm:presLayoutVars>
      </dgm:prSet>
      <dgm:spPr/>
    </dgm:pt>
    <dgm:pt modelId="{E6119477-5077-43BA-87EF-9209A8111365}" type="pres">
      <dgm:prSet presAssocID="{CD0D3710-4AED-44B4-8128-50E8E71F5551}" presName="sibTrans" presStyleCnt="0"/>
      <dgm:spPr/>
    </dgm:pt>
    <dgm:pt modelId="{C207EACB-0BE9-4156-8C39-C3D7D36125D8}" type="pres">
      <dgm:prSet presAssocID="{BD09B1EA-6CDA-4C25-A11C-E0B3EA2D3DD8}" presName="compNode" presStyleCnt="0"/>
      <dgm:spPr/>
    </dgm:pt>
    <dgm:pt modelId="{6866E92A-A843-4DDC-BEF7-45D1F0F3DD40}" type="pres">
      <dgm:prSet presAssocID="{BD09B1EA-6CDA-4C25-A11C-E0B3EA2D3DD8}" presName="bgRect" presStyleLbl="bgShp" presStyleIdx="5" presStyleCnt="8"/>
      <dgm:spPr/>
    </dgm:pt>
    <dgm:pt modelId="{A16ED733-276C-4A3E-80BA-68608EDD3269}" type="pres">
      <dgm:prSet presAssocID="{BD09B1EA-6CDA-4C25-A11C-E0B3EA2D3DD8}"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ootprint"/>
        </a:ext>
      </dgm:extLst>
    </dgm:pt>
    <dgm:pt modelId="{31B11D9B-3BE2-4235-B9B8-18A0354220B5}" type="pres">
      <dgm:prSet presAssocID="{BD09B1EA-6CDA-4C25-A11C-E0B3EA2D3DD8}" presName="spaceRect" presStyleCnt="0"/>
      <dgm:spPr/>
    </dgm:pt>
    <dgm:pt modelId="{A076307F-1F83-4410-9E72-742A3C4BD866}" type="pres">
      <dgm:prSet presAssocID="{BD09B1EA-6CDA-4C25-A11C-E0B3EA2D3DD8}" presName="parTx" presStyleLbl="revTx" presStyleIdx="5" presStyleCnt="8">
        <dgm:presLayoutVars>
          <dgm:chMax val="0"/>
          <dgm:chPref val="0"/>
        </dgm:presLayoutVars>
      </dgm:prSet>
      <dgm:spPr/>
    </dgm:pt>
    <dgm:pt modelId="{C448F087-1BB8-455A-9CB6-50F894C7C463}" type="pres">
      <dgm:prSet presAssocID="{22C04036-29DE-4C63-AE18-318E15957EA9}" presName="sibTrans" presStyleCnt="0"/>
      <dgm:spPr/>
    </dgm:pt>
    <dgm:pt modelId="{FE937887-B8EF-45BA-B2FF-C2EC6DBC8CF3}" type="pres">
      <dgm:prSet presAssocID="{E6A6A0F3-C4D8-47E8-AD24-D431654BE459}" presName="compNode" presStyleCnt="0"/>
      <dgm:spPr/>
    </dgm:pt>
    <dgm:pt modelId="{132178A1-4012-4B60-ACB3-FFF8881978F6}" type="pres">
      <dgm:prSet presAssocID="{E6A6A0F3-C4D8-47E8-AD24-D431654BE459}" presName="bgRect" presStyleLbl="bgShp" presStyleIdx="6" presStyleCnt="8"/>
      <dgm:spPr/>
    </dgm:pt>
    <dgm:pt modelId="{482BA50D-8F25-4AE1-8E93-DCDE71ABF39E}" type="pres">
      <dgm:prSet presAssocID="{E6A6A0F3-C4D8-47E8-AD24-D431654BE45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at"/>
        </a:ext>
      </dgm:extLst>
    </dgm:pt>
    <dgm:pt modelId="{4FA926A3-E0CD-4C5F-9EA3-7FD3EF7F78B3}" type="pres">
      <dgm:prSet presAssocID="{E6A6A0F3-C4D8-47E8-AD24-D431654BE459}" presName="spaceRect" presStyleCnt="0"/>
      <dgm:spPr/>
    </dgm:pt>
    <dgm:pt modelId="{ADC844A9-BE36-4545-B054-F17B87C27D16}" type="pres">
      <dgm:prSet presAssocID="{E6A6A0F3-C4D8-47E8-AD24-D431654BE459}" presName="parTx" presStyleLbl="revTx" presStyleIdx="6" presStyleCnt="8">
        <dgm:presLayoutVars>
          <dgm:chMax val="0"/>
          <dgm:chPref val="0"/>
        </dgm:presLayoutVars>
      </dgm:prSet>
      <dgm:spPr/>
    </dgm:pt>
    <dgm:pt modelId="{610C1A98-DD82-4F29-ABDF-70842453DA22}" type="pres">
      <dgm:prSet presAssocID="{E1E0D124-3120-4D3A-A5DF-A69F764846CB}" presName="sibTrans" presStyleCnt="0"/>
      <dgm:spPr/>
    </dgm:pt>
    <dgm:pt modelId="{1DF89684-627E-4030-9975-052F8114B59E}" type="pres">
      <dgm:prSet presAssocID="{0F59E3AB-0023-4676-985C-246C543E0858}" presName="compNode" presStyleCnt="0"/>
      <dgm:spPr/>
    </dgm:pt>
    <dgm:pt modelId="{B58DD9F8-BCD4-4DB4-A9CC-DEBF10C7342B}" type="pres">
      <dgm:prSet presAssocID="{0F59E3AB-0023-4676-985C-246C543E0858}" presName="bgRect" presStyleLbl="bgShp" presStyleIdx="7" presStyleCnt="8"/>
      <dgm:spPr/>
    </dgm:pt>
    <dgm:pt modelId="{E3157E57-96AD-4ADD-83A4-81CF781B83C8}" type="pres">
      <dgm:prSet presAssocID="{0F59E3AB-0023-4676-985C-246C543E0858}"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Footprints"/>
        </a:ext>
      </dgm:extLst>
    </dgm:pt>
    <dgm:pt modelId="{079DEEB1-23D4-4E19-BB1A-F721DA839D89}" type="pres">
      <dgm:prSet presAssocID="{0F59E3AB-0023-4676-985C-246C543E0858}" presName="spaceRect" presStyleCnt="0"/>
      <dgm:spPr/>
    </dgm:pt>
    <dgm:pt modelId="{29EEB5E1-C2AE-4461-93A0-F7CDF31F36AF}" type="pres">
      <dgm:prSet presAssocID="{0F59E3AB-0023-4676-985C-246C543E0858}" presName="parTx" presStyleLbl="revTx" presStyleIdx="7" presStyleCnt="8">
        <dgm:presLayoutVars>
          <dgm:chMax val="0"/>
          <dgm:chPref val="0"/>
        </dgm:presLayoutVars>
      </dgm:prSet>
      <dgm:spPr/>
    </dgm:pt>
  </dgm:ptLst>
  <dgm:cxnLst>
    <dgm:cxn modelId="{91C06814-692F-4A90-AB1A-E3E57416BCF5}" type="presOf" srcId="{585450EC-79CF-4B1D-934B-99EE6E913D15}" destId="{2EBFAFBC-0EDB-4CB6-B1FF-FD15188A05C6}" srcOrd="0" destOrd="0" presId="urn:microsoft.com/office/officeart/2018/2/layout/IconVerticalSolidList"/>
    <dgm:cxn modelId="{FCAD131D-2753-4ADD-BEA6-2C4306B9DE38}" srcId="{0B6E8B6F-72FC-4523-8366-CC0ADD257641}" destId="{585450EC-79CF-4B1D-934B-99EE6E913D15}" srcOrd="3" destOrd="0" parTransId="{F6DA1803-0FBD-4260-B1D5-262E3786739A}" sibTransId="{E2EED7C1-1D68-4267-BE6C-F7661F67E611}"/>
    <dgm:cxn modelId="{0D73AB33-FBBC-4AA9-8FE0-596C8969B287}" srcId="{0B6E8B6F-72FC-4523-8366-CC0ADD257641}" destId="{0642216C-2610-4361-9ECA-696095D19F9A}" srcOrd="2" destOrd="0" parTransId="{7915A39A-5117-4E69-B367-4904806EA41A}" sibTransId="{D9E8C337-B0F5-493B-9E73-C76A20B68BC3}"/>
    <dgm:cxn modelId="{0EB5273E-210D-4F41-831D-6166289FCAC7}" srcId="{0B6E8B6F-72FC-4523-8366-CC0ADD257641}" destId="{BD09B1EA-6CDA-4C25-A11C-E0B3EA2D3DD8}" srcOrd="5" destOrd="0" parTransId="{758BDD8D-788A-42AF-B788-589C7465B0D6}" sibTransId="{22C04036-29DE-4C63-AE18-318E15957EA9}"/>
    <dgm:cxn modelId="{49434247-D199-4A53-9E87-2E9189E1C4DB}" type="presOf" srcId="{253522C9-9FB8-4CFF-9FBC-B6EE7598A9A2}" destId="{41DA8FBD-7FF2-41E5-8A70-77192D2FF1EA}" srcOrd="0" destOrd="0" presId="urn:microsoft.com/office/officeart/2018/2/layout/IconVerticalSolidList"/>
    <dgm:cxn modelId="{7CD0FB6F-D1A0-491B-99E0-9DC50B66774D}" srcId="{0B6E8B6F-72FC-4523-8366-CC0ADD257641}" destId="{209F43E3-E1C3-4C49-9A8C-83BB337D7919}" srcOrd="4" destOrd="0" parTransId="{AEAD9BAD-471B-4D0B-86DE-958408A876E6}" sibTransId="{CD0D3710-4AED-44B4-8128-50E8E71F5551}"/>
    <dgm:cxn modelId="{A8809355-69BD-471D-B77C-C7A9F19478B6}" srcId="{0B6E8B6F-72FC-4523-8366-CC0ADD257641}" destId="{253522C9-9FB8-4CFF-9FBC-B6EE7598A9A2}" srcOrd="0" destOrd="0" parTransId="{A5DFF5A5-CE5B-48A2-8421-70503E663B6D}" sibTransId="{90E58EDA-D74F-4BE4-A952-FA0CC21A6581}"/>
    <dgm:cxn modelId="{D2169A88-4843-4D61-B44B-EEF461467F45}" type="presOf" srcId="{0642216C-2610-4361-9ECA-696095D19F9A}" destId="{E779F692-6FB3-43AB-AB3B-6B73FEEFDEA9}" srcOrd="0" destOrd="0" presId="urn:microsoft.com/office/officeart/2018/2/layout/IconVerticalSolidList"/>
    <dgm:cxn modelId="{2F238D89-720F-4227-A121-FDFA3A9A85F6}" srcId="{0B6E8B6F-72FC-4523-8366-CC0ADD257641}" destId="{7A1C74C9-0161-4E04-886B-87EEC4607874}" srcOrd="1" destOrd="0" parTransId="{23D23B64-85F7-4284-B528-3DDF0AB2020D}" sibTransId="{66AF47EC-440E-4DEA-9B76-B0AE139D0E7E}"/>
    <dgm:cxn modelId="{CAE56DA4-B7A2-4114-B896-453657C8E7F6}" type="presOf" srcId="{BD09B1EA-6CDA-4C25-A11C-E0B3EA2D3DD8}" destId="{A076307F-1F83-4410-9E72-742A3C4BD866}" srcOrd="0" destOrd="0" presId="urn:microsoft.com/office/officeart/2018/2/layout/IconVerticalSolidList"/>
    <dgm:cxn modelId="{9E4F0DA9-678A-4D77-A503-899D54775D1B}" type="presOf" srcId="{0F59E3AB-0023-4676-985C-246C543E0858}" destId="{29EEB5E1-C2AE-4461-93A0-F7CDF31F36AF}" srcOrd="0" destOrd="0" presId="urn:microsoft.com/office/officeart/2018/2/layout/IconVerticalSolidList"/>
    <dgm:cxn modelId="{04F56CAB-32B3-43A9-BF5D-86BEF5AAA1F2}" type="presOf" srcId="{E6A6A0F3-C4D8-47E8-AD24-D431654BE459}" destId="{ADC844A9-BE36-4545-B054-F17B87C27D16}" srcOrd="0" destOrd="0" presId="urn:microsoft.com/office/officeart/2018/2/layout/IconVerticalSolidList"/>
    <dgm:cxn modelId="{C9D8DDB8-7154-4174-9046-89AC2B8E0E5F}" type="presOf" srcId="{7A1C74C9-0161-4E04-886B-87EEC4607874}" destId="{225F20CC-059E-4D93-84B7-4B8AF5FEDB1E}" srcOrd="0" destOrd="0" presId="urn:microsoft.com/office/officeart/2018/2/layout/IconVerticalSolidList"/>
    <dgm:cxn modelId="{9585ECE2-09ED-4BB3-9F9D-8BEA77A4E674}" srcId="{0B6E8B6F-72FC-4523-8366-CC0ADD257641}" destId="{0F59E3AB-0023-4676-985C-246C543E0858}" srcOrd="7" destOrd="0" parTransId="{6D7AD82C-E265-432D-A9CB-F25F5FDE84DC}" sibTransId="{2F124A40-04D9-439B-8896-06D02CD98187}"/>
    <dgm:cxn modelId="{E5EAC8E3-D32F-45C8-8301-FB4EB4CA6107}" type="presOf" srcId="{0B6E8B6F-72FC-4523-8366-CC0ADD257641}" destId="{DE2B7C1B-90A6-4A1B-A0B5-8CF59ACC83DE}" srcOrd="0" destOrd="0" presId="urn:microsoft.com/office/officeart/2018/2/layout/IconVerticalSolidList"/>
    <dgm:cxn modelId="{2540D9ED-55E6-4048-A762-BD6EFCA54D78}" type="presOf" srcId="{209F43E3-E1C3-4C49-9A8C-83BB337D7919}" destId="{F5B0CF81-D8F2-4680-85ED-C20184648C58}" srcOrd="0" destOrd="0" presId="urn:microsoft.com/office/officeart/2018/2/layout/IconVerticalSolidList"/>
    <dgm:cxn modelId="{1DA20FF9-1A61-4085-ACC3-8B56D439E57E}" srcId="{0B6E8B6F-72FC-4523-8366-CC0ADD257641}" destId="{E6A6A0F3-C4D8-47E8-AD24-D431654BE459}" srcOrd="6" destOrd="0" parTransId="{5E3798D4-182D-4762-B2D2-7DDB5F4C0A7F}" sibTransId="{E1E0D124-3120-4D3A-A5DF-A69F764846CB}"/>
    <dgm:cxn modelId="{60E3650E-EE44-48A0-BB47-57C34817C7BE}" type="presParOf" srcId="{DE2B7C1B-90A6-4A1B-A0B5-8CF59ACC83DE}" destId="{ABBE38F5-D184-4D9F-9476-F6E5ABDEEB74}" srcOrd="0" destOrd="0" presId="urn:microsoft.com/office/officeart/2018/2/layout/IconVerticalSolidList"/>
    <dgm:cxn modelId="{4B223CD6-F436-402B-9476-88AB8C7FBCC9}" type="presParOf" srcId="{ABBE38F5-D184-4D9F-9476-F6E5ABDEEB74}" destId="{0C60137E-FDB2-4DE7-A0D9-865D31180C42}" srcOrd="0" destOrd="0" presId="urn:microsoft.com/office/officeart/2018/2/layout/IconVerticalSolidList"/>
    <dgm:cxn modelId="{9376A39C-EB75-49D6-93AF-5BCA039678E3}" type="presParOf" srcId="{ABBE38F5-D184-4D9F-9476-F6E5ABDEEB74}" destId="{CBE4DA98-9ECA-4FD3-9073-3481548AE795}" srcOrd="1" destOrd="0" presId="urn:microsoft.com/office/officeart/2018/2/layout/IconVerticalSolidList"/>
    <dgm:cxn modelId="{C00472D1-237B-4D12-8726-1CC9D26E57C8}" type="presParOf" srcId="{ABBE38F5-D184-4D9F-9476-F6E5ABDEEB74}" destId="{30CCDC0B-F8A4-4D67-8CB4-B004EBAEF6E5}" srcOrd="2" destOrd="0" presId="urn:microsoft.com/office/officeart/2018/2/layout/IconVerticalSolidList"/>
    <dgm:cxn modelId="{C44827EF-519D-45F8-A23F-7B5E9CFC7BFA}" type="presParOf" srcId="{ABBE38F5-D184-4D9F-9476-F6E5ABDEEB74}" destId="{41DA8FBD-7FF2-41E5-8A70-77192D2FF1EA}" srcOrd="3" destOrd="0" presId="urn:microsoft.com/office/officeart/2018/2/layout/IconVerticalSolidList"/>
    <dgm:cxn modelId="{599E5F1F-20B8-4F28-AF99-0B7D9180BABA}" type="presParOf" srcId="{DE2B7C1B-90A6-4A1B-A0B5-8CF59ACC83DE}" destId="{F728CFCB-4C95-4D82-91B4-D53184AE5791}" srcOrd="1" destOrd="0" presId="urn:microsoft.com/office/officeart/2018/2/layout/IconVerticalSolidList"/>
    <dgm:cxn modelId="{FC2DB487-8365-407B-AC3B-185701CAF8DD}" type="presParOf" srcId="{DE2B7C1B-90A6-4A1B-A0B5-8CF59ACC83DE}" destId="{A0B30AC1-70F4-4A57-BF7A-4FBCCB51A5CD}" srcOrd="2" destOrd="0" presId="urn:microsoft.com/office/officeart/2018/2/layout/IconVerticalSolidList"/>
    <dgm:cxn modelId="{9EF5E58D-84C7-4D21-B980-61C7CC85AAF7}" type="presParOf" srcId="{A0B30AC1-70F4-4A57-BF7A-4FBCCB51A5CD}" destId="{30B3A050-E997-46BF-AD2D-66B5536A0041}" srcOrd="0" destOrd="0" presId="urn:microsoft.com/office/officeart/2018/2/layout/IconVerticalSolidList"/>
    <dgm:cxn modelId="{CAF99BDD-E496-43F8-82C1-0AD753E29D23}" type="presParOf" srcId="{A0B30AC1-70F4-4A57-BF7A-4FBCCB51A5CD}" destId="{4D46C028-8267-434B-BA89-A0BC4A721E7D}" srcOrd="1" destOrd="0" presId="urn:microsoft.com/office/officeart/2018/2/layout/IconVerticalSolidList"/>
    <dgm:cxn modelId="{D294A6DF-1E91-4676-BB46-1C993030289E}" type="presParOf" srcId="{A0B30AC1-70F4-4A57-BF7A-4FBCCB51A5CD}" destId="{E1792BC0-671E-4E83-8AD4-15DB0C5C5908}" srcOrd="2" destOrd="0" presId="urn:microsoft.com/office/officeart/2018/2/layout/IconVerticalSolidList"/>
    <dgm:cxn modelId="{5B92DA85-9363-4FEF-93DF-812E93344627}" type="presParOf" srcId="{A0B30AC1-70F4-4A57-BF7A-4FBCCB51A5CD}" destId="{225F20CC-059E-4D93-84B7-4B8AF5FEDB1E}" srcOrd="3" destOrd="0" presId="urn:microsoft.com/office/officeart/2018/2/layout/IconVerticalSolidList"/>
    <dgm:cxn modelId="{849867F5-D260-47E2-9EE0-CA3FFC11A8ED}" type="presParOf" srcId="{DE2B7C1B-90A6-4A1B-A0B5-8CF59ACC83DE}" destId="{3617E864-A4A2-4CBD-8F91-25F4D7FAC4E9}" srcOrd="3" destOrd="0" presId="urn:microsoft.com/office/officeart/2018/2/layout/IconVerticalSolidList"/>
    <dgm:cxn modelId="{6E69FBA7-98C0-4989-92A6-1DCCBA542082}" type="presParOf" srcId="{DE2B7C1B-90A6-4A1B-A0B5-8CF59ACC83DE}" destId="{725045BE-A50B-41FB-ACE0-DBC0E3B8A2E1}" srcOrd="4" destOrd="0" presId="urn:microsoft.com/office/officeart/2018/2/layout/IconVerticalSolidList"/>
    <dgm:cxn modelId="{2E116A47-3020-49A7-9877-52C8EC797460}" type="presParOf" srcId="{725045BE-A50B-41FB-ACE0-DBC0E3B8A2E1}" destId="{9E3EFBF6-997B-43DB-ABDA-16B29000D45B}" srcOrd="0" destOrd="0" presId="urn:microsoft.com/office/officeart/2018/2/layout/IconVerticalSolidList"/>
    <dgm:cxn modelId="{2407BB36-AEB5-4223-971D-31166BD0A84D}" type="presParOf" srcId="{725045BE-A50B-41FB-ACE0-DBC0E3B8A2E1}" destId="{7BCECB98-430B-463C-8006-42F10C286087}" srcOrd="1" destOrd="0" presId="urn:microsoft.com/office/officeart/2018/2/layout/IconVerticalSolidList"/>
    <dgm:cxn modelId="{A9C4DD8E-6507-4C40-B056-DCA794DE7B87}" type="presParOf" srcId="{725045BE-A50B-41FB-ACE0-DBC0E3B8A2E1}" destId="{D3B1F965-5289-438D-8F81-8668808B727F}" srcOrd="2" destOrd="0" presId="urn:microsoft.com/office/officeart/2018/2/layout/IconVerticalSolidList"/>
    <dgm:cxn modelId="{FC7827C2-228F-464B-AE15-C83F1F4467CF}" type="presParOf" srcId="{725045BE-A50B-41FB-ACE0-DBC0E3B8A2E1}" destId="{E779F692-6FB3-43AB-AB3B-6B73FEEFDEA9}" srcOrd="3" destOrd="0" presId="urn:microsoft.com/office/officeart/2018/2/layout/IconVerticalSolidList"/>
    <dgm:cxn modelId="{E2FB56CE-7758-424E-B31A-1785F15D8499}" type="presParOf" srcId="{DE2B7C1B-90A6-4A1B-A0B5-8CF59ACC83DE}" destId="{6F25C8C3-5A14-434C-8756-9F17636BBCBC}" srcOrd="5" destOrd="0" presId="urn:microsoft.com/office/officeart/2018/2/layout/IconVerticalSolidList"/>
    <dgm:cxn modelId="{CEE2887D-13D8-46C7-82EA-14327CD0BCFD}" type="presParOf" srcId="{DE2B7C1B-90A6-4A1B-A0B5-8CF59ACC83DE}" destId="{DD2F5F83-0A14-4E60-B396-0719D61FE50D}" srcOrd="6" destOrd="0" presId="urn:microsoft.com/office/officeart/2018/2/layout/IconVerticalSolidList"/>
    <dgm:cxn modelId="{E5FE4C34-CA8B-43A7-B747-0733F7607D06}" type="presParOf" srcId="{DD2F5F83-0A14-4E60-B396-0719D61FE50D}" destId="{DD4C3946-C94F-4670-9D7D-D6B014A4251E}" srcOrd="0" destOrd="0" presId="urn:microsoft.com/office/officeart/2018/2/layout/IconVerticalSolidList"/>
    <dgm:cxn modelId="{EF66950F-0203-4684-B32D-F246E2CF40AF}" type="presParOf" srcId="{DD2F5F83-0A14-4E60-B396-0719D61FE50D}" destId="{2237C817-5D92-44A6-9863-2928EC4F835E}" srcOrd="1" destOrd="0" presId="urn:microsoft.com/office/officeart/2018/2/layout/IconVerticalSolidList"/>
    <dgm:cxn modelId="{991EFC58-0434-47FE-A410-B4EF271E3E84}" type="presParOf" srcId="{DD2F5F83-0A14-4E60-B396-0719D61FE50D}" destId="{9DCDCDB1-7148-4841-83C0-112F35185EFC}" srcOrd="2" destOrd="0" presId="urn:microsoft.com/office/officeart/2018/2/layout/IconVerticalSolidList"/>
    <dgm:cxn modelId="{B4F70C19-F5DC-4361-88A6-E27930D544D0}" type="presParOf" srcId="{DD2F5F83-0A14-4E60-B396-0719D61FE50D}" destId="{2EBFAFBC-0EDB-4CB6-B1FF-FD15188A05C6}" srcOrd="3" destOrd="0" presId="urn:microsoft.com/office/officeart/2018/2/layout/IconVerticalSolidList"/>
    <dgm:cxn modelId="{5CED617B-A24A-4FA8-AA59-3BC24E59AE46}" type="presParOf" srcId="{DE2B7C1B-90A6-4A1B-A0B5-8CF59ACC83DE}" destId="{DF1BB4FA-19B7-4E44-95D6-23C34BA36551}" srcOrd="7" destOrd="0" presId="urn:microsoft.com/office/officeart/2018/2/layout/IconVerticalSolidList"/>
    <dgm:cxn modelId="{2740A3D9-F852-436E-A890-79E9932C29BB}" type="presParOf" srcId="{DE2B7C1B-90A6-4A1B-A0B5-8CF59ACC83DE}" destId="{B5034C5D-EF75-4511-8919-7A5B934B730A}" srcOrd="8" destOrd="0" presId="urn:microsoft.com/office/officeart/2018/2/layout/IconVerticalSolidList"/>
    <dgm:cxn modelId="{814AD09B-E2F3-4B68-BDEA-135E9CC801FA}" type="presParOf" srcId="{B5034C5D-EF75-4511-8919-7A5B934B730A}" destId="{16905BB2-205A-4471-A3C0-C3070D9059BD}" srcOrd="0" destOrd="0" presId="urn:microsoft.com/office/officeart/2018/2/layout/IconVerticalSolidList"/>
    <dgm:cxn modelId="{830F0DA0-3BA5-4A48-A280-4849727E35C9}" type="presParOf" srcId="{B5034C5D-EF75-4511-8919-7A5B934B730A}" destId="{65AA3EDC-97C5-431D-A61E-9059062537A1}" srcOrd="1" destOrd="0" presId="urn:microsoft.com/office/officeart/2018/2/layout/IconVerticalSolidList"/>
    <dgm:cxn modelId="{C43D7CDE-BB0E-4E90-A9ED-8E3DAF9A5A52}" type="presParOf" srcId="{B5034C5D-EF75-4511-8919-7A5B934B730A}" destId="{84F0858C-44ED-466D-BC58-CA9A852AACE1}" srcOrd="2" destOrd="0" presId="urn:microsoft.com/office/officeart/2018/2/layout/IconVerticalSolidList"/>
    <dgm:cxn modelId="{32EC3328-B8FB-486E-B666-942B7A973DDD}" type="presParOf" srcId="{B5034C5D-EF75-4511-8919-7A5B934B730A}" destId="{F5B0CF81-D8F2-4680-85ED-C20184648C58}" srcOrd="3" destOrd="0" presId="urn:microsoft.com/office/officeart/2018/2/layout/IconVerticalSolidList"/>
    <dgm:cxn modelId="{00106D45-4E25-4DBC-9003-E84F9C84B39D}" type="presParOf" srcId="{DE2B7C1B-90A6-4A1B-A0B5-8CF59ACC83DE}" destId="{E6119477-5077-43BA-87EF-9209A8111365}" srcOrd="9" destOrd="0" presId="urn:microsoft.com/office/officeart/2018/2/layout/IconVerticalSolidList"/>
    <dgm:cxn modelId="{B1AA87AE-8286-4AFA-85B2-FC268BC2D2EC}" type="presParOf" srcId="{DE2B7C1B-90A6-4A1B-A0B5-8CF59ACC83DE}" destId="{C207EACB-0BE9-4156-8C39-C3D7D36125D8}" srcOrd="10" destOrd="0" presId="urn:microsoft.com/office/officeart/2018/2/layout/IconVerticalSolidList"/>
    <dgm:cxn modelId="{07E5DC34-CFF3-4DA0-950A-0C564EF92D28}" type="presParOf" srcId="{C207EACB-0BE9-4156-8C39-C3D7D36125D8}" destId="{6866E92A-A843-4DDC-BEF7-45D1F0F3DD40}" srcOrd="0" destOrd="0" presId="urn:microsoft.com/office/officeart/2018/2/layout/IconVerticalSolidList"/>
    <dgm:cxn modelId="{4F207B43-B424-44EC-9F62-B3DD8FF18E14}" type="presParOf" srcId="{C207EACB-0BE9-4156-8C39-C3D7D36125D8}" destId="{A16ED733-276C-4A3E-80BA-68608EDD3269}" srcOrd="1" destOrd="0" presId="urn:microsoft.com/office/officeart/2018/2/layout/IconVerticalSolidList"/>
    <dgm:cxn modelId="{BADD8C08-A97A-45F7-B691-1DF4663B5BFF}" type="presParOf" srcId="{C207EACB-0BE9-4156-8C39-C3D7D36125D8}" destId="{31B11D9B-3BE2-4235-B9B8-18A0354220B5}" srcOrd="2" destOrd="0" presId="urn:microsoft.com/office/officeart/2018/2/layout/IconVerticalSolidList"/>
    <dgm:cxn modelId="{605F775A-1E3A-4111-A4C4-79503AC19A00}" type="presParOf" srcId="{C207EACB-0BE9-4156-8C39-C3D7D36125D8}" destId="{A076307F-1F83-4410-9E72-742A3C4BD866}" srcOrd="3" destOrd="0" presId="urn:microsoft.com/office/officeart/2018/2/layout/IconVerticalSolidList"/>
    <dgm:cxn modelId="{2BA6FB66-5269-4DAB-BB6D-80B4BDBC6684}" type="presParOf" srcId="{DE2B7C1B-90A6-4A1B-A0B5-8CF59ACC83DE}" destId="{C448F087-1BB8-455A-9CB6-50F894C7C463}" srcOrd="11" destOrd="0" presId="urn:microsoft.com/office/officeart/2018/2/layout/IconVerticalSolidList"/>
    <dgm:cxn modelId="{B2281DF7-8A6D-40F0-906C-88480129D3ED}" type="presParOf" srcId="{DE2B7C1B-90A6-4A1B-A0B5-8CF59ACC83DE}" destId="{FE937887-B8EF-45BA-B2FF-C2EC6DBC8CF3}" srcOrd="12" destOrd="0" presId="urn:microsoft.com/office/officeart/2018/2/layout/IconVerticalSolidList"/>
    <dgm:cxn modelId="{FCD490AA-E337-4FDA-9A46-B1B6880E0A69}" type="presParOf" srcId="{FE937887-B8EF-45BA-B2FF-C2EC6DBC8CF3}" destId="{132178A1-4012-4B60-ACB3-FFF8881978F6}" srcOrd="0" destOrd="0" presId="urn:microsoft.com/office/officeart/2018/2/layout/IconVerticalSolidList"/>
    <dgm:cxn modelId="{D5A0F94D-B9C8-4486-AF58-CF94E994E859}" type="presParOf" srcId="{FE937887-B8EF-45BA-B2FF-C2EC6DBC8CF3}" destId="{482BA50D-8F25-4AE1-8E93-DCDE71ABF39E}" srcOrd="1" destOrd="0" presId="urn:microsoft.com/office/officeart/2018/2/layout/IconVerticalSolidList"/>
    <dgm:cxn modelId="{45530E03-1064-4343-9DA8-DCAFD295EAB3}" type="presParOf" srcId="{FE937887-B8EF-45BA-B2FF-C2EC6DBC8CF3}" destId="{4FA926A3-E0CD-4C5F-9EA3-7FD3EF7F78B3}" srcOrd="2" destOrd="0" presId="urn:microsoft.com/office/officeart/2018/2/layout/IconVerticalSolidList"/>
    <dgm:cxn modelId="{82AE324E-ECD3-49FE-BA83-FC26F91F5FBF}" type="presParOf" srcId="{FE937887-B8EF-45BA-B2FF-C2EC6DBC8CF3}" destId="{ADC844A9-BE36-4545-B054-F17B87C27D16}" srcOrd="3" destOrd="0" presId="urn:microsoft.com/office/officeart/2018/2/layout/IconVerticalSolidList"/>
    <dgm:cxn modelId="{5519F3B5-B7E6-450B-852F-AAE0BA684E77}" type="presParOf" srcId="{DE2B7C1B-90A6-4A1B-A0B5-8CF59ACC83DE}" destId="{610C1A98-DD82-4F29-ABDF-70842453DA22}" srcOrd="13" destOrd="0" presId="urn:microsoft.com/office/officeart/2018/2/layout/IconVerticalSolidList"/>
    <dgm:cxn modelId="{630DDD65-66C9-4323-ADF7-7A7100C8D7B3}" type="presParOf" srcId="{DE2B7C1B-90A6-4A1B-A0B5-8CF59ACC83DE}" destId="{1DF89684-627E-4030-9975-052F8114B59E}" srcOrd="14" destOrd="0" presId="urn:microsoft.com/office/officeart/2018/2/layout/IconVerticalSolidList"/>
    <dgm:cxn modelId="{9CB53CF1-3AC7-4EC5-8BB5-C378DFD1042B}" type="presParOf" srcId="{1DF89684-627E-4030-9975-052F8114B59E}" destId="{B58DD9F8-BCD4-4DB4-A9CC-DEBF10C7342B}" srcOrd="0" destOrd="0" presId="urn:microsoft.com/office/officeart/2018/2/layout/IconVerticalSolidList"/>
    <dgm:cxn modelId="{5724A007-010A-431F-9AF6-D08192EF07A7}" type="presParOf" srcId="{1DF89684-627E-4030-9975-052F8114B59E}" destId="{E3157E57-96AD-4ADD-83A4-81CF781B83C8}" srcOrd="1" destOrd="0" presId="urn:microsoft.com/office/officeart/2018/2/layout/IconVerticalSolidList"/>
    <dgm:cxn modelId="{E3AF9F0E-43CD-4488-9A82-1AD7B32C2C79}" type="presParOf" srcId="{1DF89684-627E-4030-9975-052F8114B59E}" destId="{079DEEB1-23D4-4E19-BB1A-F721DA839D89}" srcOrd="2" destOrd="0" presId="urn:microsoft.com/office/officeart/2018/2/layout/IconVerticalSolidList"/>
    <dgm:cxn modelId="{12523EEE-3F18-4777-9CA8-C51A486A3302}" type="presParOf" srcId="{1DF89684-627E-4030-9975-052F8114B59E}" destId="{29EEB5E1-C2AE-4461-93A0-F7CDF31F36A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6A8BAA-09BA-4516-9D12-AEBFCCD8CE58}" type="doc">
      <dgm:prSet loTypeId="urn:microsoft.com/office/officeart/2005/8/layout/chevron1" loCatId="process" qsTypeId="urn:microsoft.com/office/officeart/2005/8/quickstyle/simple1" qsCatId="simple" csTypeId="urn:microsoft.com/office/officeart/2005/8/colors/accent1_2" csCatId="accent1" phldr="1"/>
      <dgm:spPr/>
    </dgm:pt>
    <dgm:pt modelId="{74123367-362D-43FA-A4E2-F39C94D33551}">
      <dgm:prSet phldrT="[Text]" custT="1"/>
      <dgm:spPr/>
      <dgm:t>
        <a:bodyPr/>
        <a:lstStyle/>
        <a:p>
          <a:pPr rtl="0"/>
          <a:r>
            <a:rPr lang="en-US" sz="1800"/>
            <a:t>Program</a:t>
          </a:r>
          <a:r>
            <a:rPr lang="en-US" sz="1800">
              <a:latin typeface="Arial"/>
            </a:rPr>
            <a:t> </a:t>
          </a:r>
          <a:endParaRPr lang="en-US" sz="1800"/>
        </a:p>
        <a:p>
          <a:pPr rtl="0"/>
          <a:r>
            <a:rPr lang="en-US" sz="1800"/>
            <a:t>Deployment</a:t>
          </a:r>
          <a:r>
            <a:rPr lang="en-US" sz="1800">
              <a:latin typeface="Arial"/>
            </a:rPr>
            <a:t> </a:t>
          </a:r>
          <a:endParaRPr lang="en-US" sz="1800"/>
        </a:p>
      </dgm:t>
    </dgm:pt>
    <dgm:pt modelId="{C761DC30-D19D-4296-88E4-5D5D3CB4F14B}" type="parTrans" cxnId="{8FACBB3E-8F4D-464C-B707-D75433BB0255}">
      <dgm:prSet/>
      <dgm:spPr/>
      <dgm:t>
        <a:bodyPr/>
        <a:lstStyle/>
        <a:p>
          <a:endParaRPr lang="en-US"/>
        </a:p>
      </dgm:t>
    </dgm:pt>
    <dgm:pt modelId="{F412615B-14AC-4D77-8F3C-78EA720BED37}" type="sibTrans" cxnId="{8FACBB3E-8F4D-464C-B707-D75433BB0255}">
      <dgm:prSet/>
      <dgm:spPr/>
      <dgm:t>
        <a:bodyPr/>
        <a:lstStyle/>
        <a:p>
          <a:endParaRPr lang="en-US"/>
        </a:p>
      </dgm:t>
    </dgm:pt>
    <dgm:pt modelId="{6B9F2E35-BFCC-42DD-B5AD-EAC8129A1D68}">
      <dgm:prSet phldrT="[Text]" custT="1"/>
      <dgm:spPr/>
      <dgm:t>
        <a:bodyPr/>
        <a:lstStyle/>
        <a:p>
          <a:pPr rtl="0"/>
          <a:r>
            <a:rPr lang="en-US" sz="1800"/>
            <a:t>Active Engagement</a:t>
          </a:r>
          <a:r>
            <a:rPr lang="en-US" sz="1800">
              <a:latin typeface="Arial"/>
            </a:rPr>
            <a:t> </a:t>
          </a:r>
          <a:endParaRPr lang="en-US" sz="1800"/>
        </a:p>
      </dgm:t>
    </dgm:pt>
    <dgm:pt modelId="{11B59545-F62F-421A-957A-0AB6D27E2324}" type="parTrans" cxnId="{B11E298C-B203-44CA-A0FB-4209CBC6E023}">
      <dgm:prSet/>
      <dgm:spPr/>
      <dgm:t>
        <a:bodyPr/>
        <a:lstStyle/>
        <a:p>
          <a:endParaRPr lang="en-US"/>
        </a:p>
      </dgm:t>
    </dgm:pt>
    <dgm:pt modelId="{2C21C917-F519-4A26-BB8F-DCC63E1998A2}" type="sibTrans" cxnId="{B11E298C-B203-44CA-A0FB-4209CBC6E023}">
      <dgm:prSet/>
      <dgm:spPr/>
      <dgm:t>
        <a:bodyPr/>
        <a:lstStyle/>
        <a:p>
          <a:endParaRPr lang="en-US"/>
        </a:p>
      </dgm:t>
    </dgm:pt>
    <dgm:pt modelId="{97F9FD81-7222-47D7-AAB9-F175A69F73AB}">
      <dgm:prSet phldrT="[Text]" custT="1"/>
      <dgm:spPr/>
      <dgm:t>
        <a:bodyPr/>
        <a:lstStyle/>
        <a:p>
          <a:r>
            <a:rPr lang="en-US" sz="1800"/>
            <a:t>Emission Reduction Plan</a:t>
          </a:r>
        </a:p>
      </dgm:t>
    </dgm:pt>
    <dgm:pt modelId="{2A227130-3317-412D-9081-D2AC223A297F}" type="parTrans" cxnId="{82FF166E-C93C-4744-AE07-B3539A658DD4}">
      <dgm:prSet/>
      <dgm:spPr/>
      <dgm:t>
        <a:bodyPr/>
        <a:lstStyle/>
        <a:p>
          <a:endParaRPr lang="en-US"/>
        </a:p>
      </dgm:t>
    </dgm:pt>
    <dgm:pt modelId="{1CF9C3DC-E666-4998-B93A-97225AE930AA}" type="sibTrans" cxnId="{82FF166E-C93C-4744-AE07-B3539A658DD4}">
      <dgm:prSet/>
      <dgm:spPr/>
      <dgm:t>
        <a:bodyPr/>
        <a:lstStyle/>
        <a:p>
          <a:endParaRPr lang="en-US"/>
        </a:p>
      </dgm:t>
    </dgm:pt>
    <dgm:pt modelId="{3EFA0F08-DBDD-4D8E-89F7-70C1DFF5F8BB}" type="pres">
      <dgm:prSet presAssocID="{596A8BAA-09BA-4516-9D12-AEBFCCD8CE58}" presName="Name0" presStyleCnt="0">
        <dgm:presLayoutVars>
          <dgm:dir/>
          <dgm:animLvl val="lvl"/>
          <dgm:resizeHandles val="exact"/>
        </dgm:presLayoutVars>
      </dgm:prSet>
      <dgm:spPr/>
    </dgm:pt>
    <dgm:pt modelId="{C33FBCAC-EC1D-4920-B84D-F310493D349E}" type="pres">
      <dgm:prSet presAssocID="{74123367-362D-43FA-A4E2-F39C94D33551}" presName="parTxOnly" presStyleLbl="node1" presStyleIdx="0" presStyleCnt="3">
        <dgm:presLayoutVars>
          <dgm:chMax val="0"/>
          <dgm:chPref val="0"/>
          <dgm:bulletEnabled val="1"/>
        </dgm:presLayoutVars>
      </dgm:prSet>
      <dgm:spPr/>
    </dgm:pt>
    <dgm:pt modelId="{911A1617-6894-4312-B4BB-CB3CE7E58A7D}" type="pres">
      <dgm:prSet presAssocID="{F412615B-14AC-4D77-8F3C-78EA720BED37}" presName="parTxOnlySpace" presStyleCnt="0"/>
      <dgm:spPr/>
    </dgm:pt>
    <dgm:pt modelId="{A84F29F1-44BF-4321-8379-9C9037E51E7B}" type="pres">
      <dgm:prSet presAssocID="{6B9F2E35-BFCC-42DD-B5AD-EAC8129A1D68}" presName="parTxOnly" presStyleLbl="node1" presStyleIdx="1" presStyleCnt="3" custLinFactNeighborX="-15579" custLinFactNeighborY="7561">
        <dgm:presLayoutVars>
          <dgm:chMax val="0"/>
          <dgm:chPref val="0"/>
          <dgm:bulletEnabled val="1"/>
        </dgm:presLayoutVars>
      </dgm:prSet>
      <dgm:spPr/>
    </dgm:pt>
    <dgm:pt modelId="{B76BCC55-86B9-4836-84A5-1BCDFC07259D}" type="pres">
      <dgm:prSet presAssocID="{2C21C917-F519-4A26-BB8F-DCC63E1998A2}" presName="parTxOnlySpace" presStyleCnt="0"/>
      <dgm:spPr/>
    </dgm:pt>
    <dgm:pt modelId="{2DCB3C4A-C05B-4B97-AB54-817A7AC99887}" type="pres">
      <dgm:prSet presAssocID="{97F9FD81-7222-47D7-AAB9-F175A69F73AB}" presName="parTxOnly" presStyleLbl="node1" presStyleIdx="2" presStyleCnt="3">
        <dgm:presLayoutVars>
          <dgm:chMax val="0"/>
          <dgm:chPref val="0"/>
          <dgm:bulletEnabled val="1"/>
        </dgm:presLayoutVars>
      </dgm:prSet>
      <dgm:spPr/>
    </dgm:pt>
  </dgm:ptLst>
  <dgm:cxnLst>
    <dgm:cxn modelId="{DB815B16-7E14-45CB-8C10-3AF2A53E19C7}" type="presOf" srcId="{97F9FD81-7222-47D7-AAB9-F175A69F73AB}" destId="{2DCB3C4A-C05B-4B97-AB54-817A7AC99887}" srcOrd="0" destOrd="0" presId="urn:microsoft.com/office/officeart/2005/8/layout/chevron1"/>
    <dgm:cxn modelId="{1C072B19-73D6-4FC7-A52C-A5D551CEC21C}" type="presOf" srcId="{6B9F2E35-BFCC-42DD-B5AD-EAC8129A1D68}" destId="{A84F29F1-44BF-4321-8379-9C9037E51E7B}" srcOrd="0" destOrd="0" presId="urn:microsoft.com/office/officeart/2005/8/layout/chevron1"/>
    <dgm:cxn modelId="{8740BC1F-915B-4499-8A0C-2D58BFCBEF89}" type="presOf" srcId="{596A8BAA-09BA-4516-9D12-AEBFCCD8CE58}" destId="{3EFA0F08-DBDD-4D8E-89F7-70C1DFF5F8BB}" srcOrd="0" destOrd="0" presId="urn:microsoft.com/office/officeart/2005/8/layout/chevron1"/>
    <dgm:cxn modelId="{8FACBB3E-8F4D-464C-B707-D75433BB0255}" srcId="{596A8BAA-09BA-4516-9D12-AEBFCCD8CE58}" destId="{74123367-362D-43FA-A4E2-F39C94D33551}" srcOrd="0" destOrd="0" parTransId="{C761DC30-D19D-4296-88E4-5D5D3CB4F14B}" sibTransId="{F412615B-14AC-4D77-8F3C-78EA720BED37}"/>
    <dgm:cxn modelId="{50D6F75B-EC3A-46A4-B4B4-62BE9F8015FD}" type="presOf" srcId="{74123367-362D-43FA-A4E2-F39C94D33551}" destId="{C33FBCAC-EC1D-4920-B84D-F310493D349E}" srcOrd="0" destOrd="0" presId="urn:microsoft.com/office/officeart/2005/8/layout/chevron1"/>
    <dgm:cxn modelId="{82FF166E-C93C-4744-AE07-B3539A658DD4}" srcId="{596A8BAA-09BA-4516-9D12-AEBFCCD8CE58}" destId="{97F9FD81-7222-47D7-AAB9-F175A69F73AB}" srcOrd="2" destOrd="0" parTransId="{2A227130-3317-412D-9081-D2AC223A297F}" sibTransId="{1CF9C3DC-E666-4998-B93A-97225AE930AA}"/>
    <dgm:cxn modelId="{B11E298C-B203-44CA-A0FB-4209CBC6E023}" srcId="{596A8BAA-09BA-4516-9D12-AEBFCCD8CE58}" destId="{6B9F2E35-BFCC-42DD-B5AD-EAC8129A1D68}" srcOrd="1" destOrd="0" parTransId="{11B59545-F62F-421A-957A-0AB6D27E2324}" sibTransId="{2C21C917-F519-4A26-BB8F-DCC63E1998A2}"/>
    <dgm:cxn modelId="{98B70F30-E029-4096-84D5-0AA452DDB6F9}" type="presParOf" srcId="{3EFA0F08-DBDD-4D8E-89F7-70C1DFF5F8BB}" destId="{C33FBCAC-EC1D-4920-B84D-F310493D349E}" srcOrd="0" destOrd="0" presId="urn:microsoft.com/office/officeart/2005/8/layout/chevron1"/>
    <dgm:cxn modelId="{86B1E14A-EFD5-42C5-8EF1-B0756FB72F02}" type="presParOf" srcId="{3EFA0F08-DBDD-4D8E-89F7-70C1DFF5F8BB}" destId="{911A1617-6894-4312-B4BB-CB3CE7E58A7D}" srcOrd="1" destOrd="0" presId="urn:microsoft.com/office/officeart/2005/8/layout/chevron1"/>
    <dgm:cxn modelId="{D8356162-E73D-4E5F-B1D1-2050207733E0}" type="presParOf" srcId="{3EFA0F08-DBDD-4D8E-89F7-70C1DFF5F8BB}" destId="{A84F29F1-44BF-4321-8379-9C9037E51E7B}" srcOrd="2" destOrd="0" presId="urn:microsoft.com/office/officeart/2005/8/layout/chevron1"/>
    <dgm:cxn modelId="{FC89A7BD-4B42-49B3-A55A-FC6C2EF050A5}" type="presParOf" srcId="{3EFA0F08-DBDD-4D8E-89F7-70C1DFF5F8BB}" destId="{B76BCC55-86B9-4836-84A5-1BCDFC07259D}" srcOrd="3" destOrd="0" presId="urn:microsoft.com/office/officeart/2005/8/layout/chevron1"/>
    <dgm:cxn modelId="{C1F61935-0CAE-4EAA-B179-04F400F5935A}" type="presParOf" srcId="{3EFA0F08-DBDD-4D8E-89F7-70C1DFF5F8BB}" destId="{2DCB3C4A-C05B-4B97-AB54-817A7AC9988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AB984-FBD5-4FC3-9724-32BE526B18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84251AA-230D-41D7-8DDA-A4EDB9F20A57}">
      <dgm:prSet phldrT="[Text]" custT="1"/>
      <dgm:spPr/>
      <dgm:t>
        <a:bodyPr lIns="182880" tIns="91440" rIns="182880" bIns="91440"/>
        <a:lstStyle/>
        <a:p>
          <a:r>
            <a:rPr lang="en-US" sz="1600" b="1" i="0"/>
            <a:t>Working with Suppliers to Reduce Upstream Emissions</a:t>
          </a:r>
          <a:endParaRPr lang="en-US" sz="1600"/>
        </a:p>
      </dgm:t>
    </dgm:pt>
    <dgm:pt modelId="{CE0D52CD-0981-462D-94E4-C0F1509A8FE8}" type="parTrans" cxnId="{226AA465-3AFC-4296-AD81-99762607D5F3}">
      <dgm:prSet/>
      <dgm:spPr/>
      <dgm:t>
        <a:bodyPr/>
        <a:lstStyle/>
        <a:p>
          <a:endParaRPr lang="en-US" sz="1400"/>
        </a:p>
      </dgm:t>
    </dgm:pt>
    <dgm:pt modelId="{3C4DA046-C791-4BEB-9D36-A828DCE518A4}" type="sibTrans" cxnId="{226AA465-3AFC-4296-AD81-99762607D5F3}">
      <dgm:prSet/>
      <dgm:spPr/>
      <dgm:t>
        <a:bodyPr/>
        <a:lstStyle/>
        <a:p>
          <a:endParaRPr lang="en-US" sz="1400"/>
        </a:p>
      </dgm:t>
    </dgm:pt>
    <dgm:pt modelId="{A92E7E72-0E05-463E-8C4C-443507D0A0BB}">
      <dgm:prSet custT="1"/>
      <dgm:spPr/>
      <dgm:t>
        <a:bodyPr lIns="182880" tIns="91440" rIns="182880" bIns="91440"/>
        <a:lstStyle/>
        <a:p>
          <a:r>
            <a:rPr lang="en-US" sz="1600" b="1" i="0"/>
            <a:t>Together with our partners, Corning will continue to reduce global GHG emissions aligned with our commitment to climate action.</a:t>
          </a:r>
        </a:p>
      </dgm:t>
    </dgm:pt>
    <dgm:pt modelId="{33B94707-FB45-45D2-9037-F5CA95BFE507}" type="parTrans" cxnId="{62F460C3-754B-44BC-AE75-6D5608D910DA}">
      <dgm:prSet/>
      <dgm:spPr/>
      <dgm:t>
        <a:bodyPr/>
        <a:lstStyle/>
        <a:p>
          <a:endParaRPr lang="en-US" sz="1400"/>
        </a:p>
      </dgm:t>
    </dgm:pt>
    <dgm:pt modelId="{84F0DCF5-BA08-4851-B111-F66563819BC0}" type="sibTrans" cxnId="{62F460C3-754B-44BC-AE75-6D5608D910DA}">
      <dgm:prSet/>
      <dgm:spPr/>
      <dgm:t>
        <a:bodyPr/>
        <a:lstStyle/>
        <a:p>
          <a:endParaRPr lang="en-US" sz="1400"/>
        </a:p>
      </dgm:t>
    </dgm:pt>
    <dgm:pt modelId="{598A98C2-D932-4B34-81B1-52C0698D31A4}">
      <dgm:prSet phldrT="[Text]" custT="1"/>
      <dgm:spPr/>
      <dgm:t>
        <a:bodyPr lIns="182880"/>
        <a:lstStyle/>
        <a:p>
          <a:r>
            <a:rPr lang="en-US" sz="1200" b="0" i="0"/>
            <a:t>Corning will be rolling out our formal supplier engagement program in 2023 to reduce upstream emissions from suppliers systematically  </a:t>
          </a:r>
          <a:endParaRPr lang="en-US" sz="1200"/>
        </a:p>
      </dgm:t>
    </dgm:pt>
    <dgm:pt modelId="{9FD0054E-17C6-482D-92CE-5D56B34CFADE}" type="parTrans" cxnId="{97C3AAD4-C5E3-4C14-A589-FE9D99268A0A}">
      <dgm:prSet/>
      <dgm:spPr/>
      <dgm:t>
        <a:bodyPr/>
        <a:lstStyle/>
        <a:p>
          <a:endParaRPr lang="en-US" sz="1400"/>
        </a:p>
      </dgm:t>
    </dgm:pt>
    <dgm:pt modelId="{1DA16B9C-B268-4F64-B98D-B32A384C14D4}" type="sibTrans" cxnId="{97C3AAD4-C5E3-4C14-A589-FE9D99268A0A}">
      <dgm:prSet/>
      <dgm:spPr/>
      <dgm:t>
        <a:bodyPr/>
        <a:lstStyle/>
        <a:p>
          <a:endParaRPr lang="en-US" sz="1400"/>
        </a:p>
      </dgm:t>
    </dgm:pt>
    <dgm:pt modelId="{D10D12E2-267F-4F6C-92D9-07C470A1AA83}">
      <dgm:prSet custT="1"/>
      <dgm:spPr/>
      <dgm:t>
        <a:bodyPr lIns="182880"/>
        <a:lstStyle/>
        <a:p>
          <a:pPr>
            <a:lnSpc>
              <a:spcPct val="100000"/>
            </a:lnSpc>
          </a:pPr>
          <a:r>
            <a:rPr lang="en-US" sz="1200" b="0" i="0"/>
            <a:t>Corning’s new product innovations are increasingly focused on reducing embodied carbon in our products and our customers’ products and operations. </a:t>
          </a:r>
        </a:p>
      </dgm:t>
    </dgm:pt>
    <dgm:pt modelId="{74DB6F70-D4E7-4D56-9CFE-9B3E9C7DAB19}" type="parTrans" cxnId="{37E81CD2-4956-4FA0-987E-D5ABD555C9E0}">
      <dgm:prSet/>
      <dgm:spPr/>
      <dgm:t>
        <a:bodyPr/>
        <a:lstStyle/>
        <a:p>
          <a:endParaRPr lang="en-US" sz="1400"/>
        </a:p>
      </dgm:t>
    </dgm:pt>
    <dgm:pt modelId="{649D1DB7-584A-4169-A2BA-D58E1FA12203}" type="sibTrans" cxnId="{37E81CD2-4956-4FA0-987E-D5ABD555C9E0}">
      <dgm:prSet/>
      <dgm:spPr/>
      <dgm:t>
        <a:bodyPr/>
        <a:lstStyle/>
        <a:p>
          <a:endParaRPr lang="en-US" sz="1400"/>
        </a:p>
      </dgm:t>
    </dgm:pt>
    <dgm:pt modelId="{A352F6B4-25C9-4302-BB33-9EA4866752B2}">
      <dgm:prSet phldrT="[Text]" custT="1"/>
      <dgm:spPr/>
      <dgm:t>
        <a:bodyPr lIns="182880" tIns="91440" rIns="182880" bIns="91440"/>
        <a:lstStyle/>
        <a:p>
          <a:r>
            <a:rPr lang="en-US" sz="1600" b="1" i="0"/>
            <a:t>Integrating Sustainability into Our Innovation Process</a:t>
          </a:r>
          <a:endParaRPr lang="en-US" sz="1600"/>
        </a:p>
      </dgm:t>
    </dgm:pt>
    <dgm:pt modelId="{B8E224A6-0709-448C-BF1C-A8C12D868D61}" type="parTrans" cxnId="{4189E3F4-DF09-4395-9055-F5CB5359A244}">
      <dgm:prSet/>
      <dgm:spPr/>
      <dgm:t>
        <a:bodyPr/>
        <a:lstStyle/>
        <a:p>
          <a:endParaRPr lang="en-US" sz="1400"/>
        </a:p>
      </dgm:t>
    </dgm:pt>
    <dgm:pt modelId="{3013BA75-3423-4EE4-B05D-4BC272955E3B}" type="sibTrans" cxnId="{4189E3F4-DF09-4395-9055-F5CB5359A244}">
      <dgm:prSet/>
      <dgm:spPr/>
      <dgm:t>
        <a:bodyPr/>
        <a:lstStyle/>
        <a:p>
          <a:endParaRPr lang="en-US" sz="1400"/>
        </a:p>
      </dgm:t>
    </dgm:pt>
    <dgm:pt modelId="{565742A5-7FFF-4DB1-BAA3-7F45CC139D65}">
      <dgm:prSet custT="1"/>
      <dgm:spPr/>
      <dgm:t>
        <a:bodyPr lIns="182880"/>
        <a:lstStyle/>
        <a:p>
          <a:pPr>
            <a:lnSpc>
              <a:spcPct val="100000"/>
            </a:lnSpc>
          </a:pPr>
          <a:r>
            <a:rPr lang="en-US" sz="1200" b="0" i="0"/>
            <a:t>Corning has begun to use life cycle assessments performed by third parties to provide industry-recognized calculations of embodied carbon and </a:t>
          </a:r>
          <a:r>
            <a:rPr lang="en-US" sz="1200" b="1" i="0"/>
            <a:t>we will request additional LCA information from suppliers through our supplier engagement program.</a:t>
          </a:r>
        </a:p>
      </dgm:t>
    </dgm:pt>
    <dgm:pt modelId="{E004783B-5ED1-442E-814B-6CE343805F68}" type="parTrans" cxnId="{1D60EF3E-D9A0-4B4C-B93F-3D0C9A73F8A2}">
      <dgm:prSet/>
      <dgm:spPr/>
      <dgm:t>
        <a:bodyPr/>
        <a:lstStyle/>
        <a:p>
          <a:endParaRPr lang="en-US" sz="1400"/>
        </a:p>
      </dgm:t>
    </dgm:pt>
    <dgm:pt modelId="{6A0CD4FA-1559-47A0-ACC9-94C58CAE183C}" type="sibTrans" cxnId="{1D60EF3E-D9A0-4B4C-B93F-3D0C9A73F8A2}">
      <dgm:prSet/>
      <dgm:spPr/>
      <dgm:t>
        <a:bodyPr/>
        <a:lstStyle/>
        <a:p>
          <a:endParaRPr lang="en-US" sz="1400"/>
        </a:p>
      </dgm:t>
    </dgm:pt>
    <dgm:pt modelId="{604197F9-358D-47D0-A60D-911290120E53}">
      <dgm:prSet custT="1"/>
      <dgm:spPr/>
      <dgm:t>
        <a:bodyPr lIns="182880"/>
        <a:lstStyle/>
        <a:p>
          <a:pPr>
            <a:lnSpc>
              <a:spcPct val="100000"/>
            </a:lnSpc>
          </a:pPr>
          <a:r>
            <a:rPr lang="en-US" sz="1200" b="0" i="0"/>
            <a:t>We are also developing GHG-impact estimates to be used in the early-stage design of products.</a:t>
          </a:r>
        </a:p>
      </dgm:t>
    </dgm:pt>
    <dgm:pt modelId="{C1A6B8D1-4365-4969-94E2-1664A2531D28}" type="parTrans" cxnId="{846EFA9C-7D6A-4F92-9DEB-1EC2351EE9CC}">
      <dgm:prSet/>
      <dgm:spPr/>
      <dgm:t>
        <a:bodyPr/>
        <a:lstStyle/>
        <a:p>
          <a:endParaRPr lang="en-US" sz="1400"/>
        </a:p>
      </dgm:t>
    </dgm:pt>
    <dgm:pt modelId="{C5CE9320-575D-4ADF-BC52-EB1A4716EA58}" type="sibTrans" cxnId="{846EFA9C-7D6A-4F92-9DEB-1EC2351EE9CC}">
      <dgm:prSet/>
      <dgm:spPr/>
      <dgm:t>
        <a:bodyPr/>
        <a:lstStyle/>
        <a:p>
          <a:endParaRPr lang="en-US" sz="1400"/>
        </a:p>
      </dgm:t>
    </dgm:pt>
    <dgm:pt modelId="{07CEB748-5D7A-4572-9E15-5E376B5C9334}" type="pres">
      <dgm:prSet presAssocID="{952AB984-FBD5-4FC3-9724-32BE526B18B8}" presName="linear" presStyleCnt="0">
        <dgm:presLayoutVars>
          <dgm:animLvl val="lvl"/>
          <dgm:resizeHandles val="exact"/>
        </dgm:presLayoutVars>
      </dgm:prSet>
      <dgm:spPr/>
    </dgm:pt>
    <dgm:pt modelId="{6C9F4992-1696-41A2-926A-FBA73966996C}" type="pres">
      <dgm:prSet presAssocID="{784251AA-230D-41D7-8DDA-A4EDB9F20A57}" presName="parentText" presStyleLbl="node1" presStyleIdx="0" presStyleCnt="3" custScaleY="63691">
        <dgm:presLayoutVars>
          <dgm:chMax val="0"/>
          <dgm:bulletEnabled val="1"/>
        </dgm:presLayoutVars>
      </dgm:prSet>
      <dgm:spPr>
        <a:prstGeom prst="rect">
          <a:avLst/>
        </a:prstGeom>
      </dgm:spPr>
    </dgm:pt>
    <dgm:pt modelId="{4CCB7900-7A43-4047-BB79-9D0A474EFAAC}" type="pres">
      <dgm:prSet presAssocID="{784251AA-230D-41D7-8DDA-A4EDB9F20A57}" presName="childText" presStyleLbl="revTx" presStyleIdx="0" presStyleCnt="2" custLinFactNeighborY="7905">
        <dgm:presLayoutVars>
          <dgm:bulletEnabled val="1"/>
        </dgm:presLayoutVars>
      </dgm:prSet>
      <dgm:spPr/>
    </dgm:pt>
    <dgm:pt modelId="{705578A8-9FA5-47C9-A676-1F06C02819C8}" type="pres">
      <dgm:prSet presAssocID="{A352F6B4-25C9-4302-BB33-9EA4866752B2}" presName="parentText" presStyleLbl="node1" presStyleIdx="1" presStyleCnt="3" custScaleY="68535" custLinFactNeighborY="-56532">
        <dgm:presLayoutVars>
          <dgm:chMax val="0"/>
          <dgm:bulletEnabled val="1"/>
        </dgm:presLayoutVars>
      </dgm:prSet>
      <dgm:spPr>
        <a:prstGeom prst="rect">
          <a:avLst/>
        </a:prstGeom>
      </dgm:spPr>
    </dgm:pt>
    <dgm:pt modelId="{3B7B535B-A8B5-4E7A-9193-3798ADC0E394}" type="pres">
      <dgm:prSet presAssocID="{A352F6B4-25C9-4302-BB33-9EA4866752B2}" presName="childText" presStyleLbl="revTx" presStyleIdx="1" presStyleCnt="2" custLinFactNeighborY="-40591">
        <dgm:presLayoutVars>
          <dgm:bulletEnabled val="1"/>
        </dgm:presLayoutVars>
      </dgm:prSet>
      <dgm:spPr/>
    </dgm:pt>
    <dgm:pt modelId="{B2E759CE-9F12-4525-B522-C02315DFE0CA}" type="pres">
      <dgm:prSet presAssocID="{A92E7E72-0E05-463E-8C4C-443507D0A0BB}" presName="parentText" presStyleLbl="node1" presStyleIdx="2" presStyleCnt="3" custScaleY="81669" custLinFactNeighborY="-41012">
        <dgm:presLayoutVars>
          <dgm:chMax val="0"/>
          <dgm:bulletEnabled val="1"/>
        </dgm:presLayoutVars>
      </dgm:prSet>
      <dgm:spPr>
        <a:prstGeom prst="rect">
          <a:avLst/>
        </a:prstGeom>
      </dgm:spPr>
    </dgm:pt>
  </dgm:ptLst>
  <dgm:cxnLst>
    <dgm:cxn modelId="{01772511-0A67-412D-981A-FBE4C6E5F202}" type="presOf" srcId="{565742A5-7FFF-4DB1-BAA3-7F45CC139D65}" destId="{3B7B535B-A8B5-4E7A-9193-3798ADC0E394}" srcOrd="0" destOrd="1" presId="urn:microsoft.com/office/officeart/2005/8/layout/vList2"/>
    <dgm:cxn modelId="{99DD8517-7DFE-4B33-AB72-D36D444C50DA}" type="presOf" srcId="{A352F6B4-25C9-4302-BB33-9EA4866752B2}" destId="{705578A8-9FA5-47C9-A676-1F06C02819C8}" srcOrd="0" destOrd="0" presId="urn:microsoft.com/office/officeart/2005/8/layout/vList2"/>
    <dgm:cxn modelId="{9A175D19-CEAE-459A-BA28-DD580F3A21D0}" type="presOf" srcId="{784251AA-230D-41D7-8DDA-A4EDB9F20A57}" destId="{6C9F4992-1696-41A2-926A-FBA73966996C}" srcOrd="0" destOrd="0" presId="urn:microsoft.com/office/officeart/2005/8/layout/vList2"/>
    <dgm:cxn modelId="{1D60EF3E-D9A0-4B4C-B93F-3D0C9A73F8A2}" srcId="{A352F6B4-25C9-4302-BB33-9EA4866752B2}" destId="{565742A5-7FFF-4DB1-BAA3-7F45CC139D65}" srcOrd="1" destOrd="0" parTransId="{E004783B-5ED1-442E-814B-6CE343805F68}" sibTransId="{6A0CD4FA-1559-47A0-ACC9-94C58CAE183C}"/>
    <dgm:cxn modelId="{8A943464-AD50-4BC3-968B-6FFFA83AD6B8}" type="presOf" srcId="{A92E7E72-0E05-463E-8C4C-443507D0A0BB}" destId="{B2E759CE-9F12-4525-B522-C02315DFE0CA}" srcOrd="0" destOrd="0" presId="urn:microsoft.com/office/officeart/2005/8/layout/vList2"/>
    <dgm:cxn modelId="{226AA465-3AFC-4296-AD81-99762607D5F3}" srcId="{952AB984-FBD5-4FC3-9724-32BE526B18B8}" destId="{784251AA-230D-41D7-8DDA-A4EDB9F20A57}" srcOrd="0" destOrd="0" parTransId="{CE0D52CD-0981-462D-94E4-C0F1509A8FE8}" sibTransId="{3C4DA046-C791-4BEB-9D36-A828DCE518A4}"/>
    <dgm:cxn modelId="{846EFA9C-7D6A-4F92-9DEB-1EC2351EE9CC}" srcId="{A352F6B4-25C9-4302-BB33-9EA4866752B2}" destId="{604197F9-358D-47D0-A60D-911290120E53}" srcOrd="2" destOrd="0" parTransId="{C1A6B8D1-4365-4969-94E2-1664A2531D28}" sibTransId="{C5CE9320-575D-4ADF-BC52-EB1A4716EA58}"/>
    <dgm:cxn modelId="{6C0D66B4-8369-443E-AFE0-07EDD7561117}" type="presOf" srcId="{952AB984-FBD5-4FC3-9724-32BE526B18B8}" destId="{07CEB748-5D7A-4572-9E15-5E376B5C9334}" srcOrd="0" destOrd="0" presId="urn:microsoft.com/office/officeart/2005/8/layout/vList2"/>
    <dgm:cxn modelId="{3DE5AFC0-D729-4364-A469-12330AE3FC8A}" type="presOf" srcId="{598A98C2-D932-4B34-81B1-52C0698D31A4}" destId="{4CCB7900-7A43-4047-BB79-9D0A474EFAAC}" srcOrd="0" destOrd="0" presId="urn:microsoft.com/office/officeart/2005/8/layout/vList2"/>
    <dgm:cxn modelId="{62F460C3-754B-44BC-AE75-6D5608D910DA}" srcId="{952AB984-FBD5-4FC3-9724-32BE526B18B8}" destId="{A92E7E72-0E05-463E-8C4C-443507D0A0BB}" srcOrd="2" destOrd="0" parTransId="{33B94707-FB45-45D2-9037-F5CA95BFE507}" sibTransId="{84F0DCF5-BA08-4851-B111-F66563819BC0}"/>
    <dgm:cxn modelId="{37E81CD2-4956-4FA0-987E-D5ABD555C9E0}" srcId="{A352F6B4-25C9-4302-BB33-9EA4866752B2}" destId="{D10D12E2-267F-4F6C-92D9-07C470A1AA83}" srcOrd="0" destOrd="0" parTransId="{74DB6F70-D4E7-4D56-9CFE-9B3E9C7DAB19}" sibTransId="{649D1DB7-584A-4169-A2BA-D58E1FA12203}"/>
    <dgm:cxn modelId="{97C3AAD4-C5E3-4C14-A589-FE9D99268A0A}" srcId="{784251AA-230D-41D7-8DDA-A4EDB9F20A57}" destId="{598A98C2-D932-4B34-81B1-52C0698D31A4}" srcOrd="0" destOrd="0" parTransId="{9FD0054E-17C6-482D-92CE-5D56B34CFADE}" sibTransId="{1DA16B9C-B268-4F64-B98D-B32A384C14D4}"/>
    <dgm:cxn modelId="{5391A2E2-6019-4E2B-A086-82CA23094255}" type="presOf" srcId="{604197F9-358D-47D0-A60D-911290120E53}" destId="{3B7B535B-A8B5-4E7A-9193-3798ADC0E394}" srcOrd="0" destOrd="2" presId="urn:microsoft.com/office/officeart/2005/8/layout/vList2"/>
    <dgm:cxn modelId="{3DF67DF1-8C8D-471A-83BE-B409F8B5CB2D}" type="presOf" srcId="{D10D12E2-267F-4F6C-92D9-07C470A1AA83}" destId="{3B7B535B-A8B5-4E7A-9193-3798ADC0E394}" srcOrd="0" destOrd="0" presId="urn:microsoft.com/office/officeart/2005/8/layout/vList2"/>
    <dgm:cxn modelId="{4189E3F4-DF09-4395-9055-F5CB5359A244}" srcId="{952AB984-FBD5-4FC3-9724-32BE526B18B8}" destId="{A352F6B4-25C9-4302-BB33-9EA4866752B2}" srcOrd="1" destOrd="0" parTransId="{B8E224A6-0709-448C-BF1C-A8C12D868D61}" sibTransId="{3013BA75-3423-4EE4-B05D-4BC272955E3B}"/>
    <dgm:cxn modelId="{E789D435-8345-4575-A235-27DC2FA4A515}" type="presParOf" srcId="{07CEB748-5D7A-4572-9E15-5E376B5C9334}" destId="{6C9F4992-1696-41A2-926A-FBA73966996C}" srcOrd="0" destOrd="0" presId="urn:microsoft.com/office/officeart/2005/8/layout/vList2"/>
    <dgm:cxn modelId="{4EA63313-2FFA-4F7A-961D-FA043BD02BD7}" type="presParOf" srcId="{07CEB748-5D7A-4572-9E15-5E376B5C9334}" destId="{4CCB7900-7A43-4047-BB79-9D0A474EFAAC}" srcOrd="1" destOrd="0" presId="urn:microsoft.com/office/officeart/2005/8/layout/vList2"/>
    <dgm:cxn modelId="{3AAC4D23-8DFB-41D0-9F23-2671A8DEBF23}" type="presParOf" srcId="{07CEB748-5D7A-4572-9E15-5E376B5C9334}" destId="{705578A8-9FA5-47C9-A676-1F06C02819C8}" srcOrd="2" destOrd="0" presId="urn:microsoft.com/office/officeart/2005/8/layout/vList2"/>
    <dgm:cxn modelId="{7D6734C3-96FB-4EF4-A310-8F4F480A72A5}" type="presParOf" srcId="{07CEB748-5D7A-4572-9E15-5E376B5C9334}" destId="{3B7B535B-A8B5-4E7A-9193-3798ADC0E394}" srcOrd="3" destOrd="0" presId="urn:microsoft.com/office/officeart/2005/8/layout/vList2"/>
    <dgm:cxn modelId="{6962F795-C57F-47CF-90D6-AC5A3C9971DA}" type="presParOf" srcId="{07CEB748-5D7A-4572-9E15-5E376B5C9334}" destId="{B2E759CE-9F12-4525-B522-C02315DFE0C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2EC19B4-DCFB-4EA7-8876-B95E63C996AE}"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B385D59-8FEF-4A2B-A684-EFC88C6B4760}">
      <dgm:prSet custT="1"/>
      <dgm:spPr/>
      <dgm:t>
        <a:bodyPr/>
        <a:lstStyle/>
        <a:p>
          <a:pPr rtl="0"/>
          <a:r>
            <a:rPr lang="en-US" sz="1200" b="1"/>
            <a:t>Raw Materials Extraction</a:t>
          </a:r>
        </a:p>
      </dgm:t>
    </dgm:pt>
    <dgm:pt modelId="{2F793CAE-541A-419F-AEEA-AD5DAF0D514E}" type="parTrans" cxnId="{62E2136A-AD79-4707-8B80-3AFD3E63FAB1}">
      <dgm:prSet/>
      <dgm:spPr/>
      <dgm:t>
        <a:bodyPr/>
        <a:lstStyle/>
        <a:p>
          <a:endParaRPr lang="en-US" sz="4400" b="0"/>
        </a:p>
      </dgm:t>
    </dgm:pt>
    <dgm:pt modelId="{1BBE97B7-2EC0-4696-A96E-060FBA4B5050}" type="sibTrans" cxnId="{62E2136A-AD79-4707-8B80-3AFD3E63FAB1}">
      <dgm:prSet/>
      <dgm:spPr/>
      <dgm:t>
        <a:bodyPr/>
        <a:lstStyle/>
        <a:p>
          <a:endParaRPr lang="en-US" sz="4400" b="0"/>
        </a:p>
      </dgm:t>
    </dgm:pt>
    <dgm:pt modelId="{0C08EEA3-F720-482D-B208-DF28E51CDC88}">
      <dgm:prSet custT="1"/>
      <dgm:spPr/>
      <dgm:t>
        <a:bodyPr/>
        <a:lstStyle/>
        <a:p>
          <a:pPr rtl="0"/>
          <a:r>
            <a:rPr lang="en-US" sz="1200" b="1"/>
            <a:t>Materials Manufacturing</a:t>
          </a:r>
        </a:p>
      </dgm:t>
    </dgm:pt>
    <dgm:pt modelId="{0467BE5E-8358-4E1A-B372-4D77A5C89DF5}" type="parTrans" cxnId="{DC428FEE-BF54-40F8-BF89-6003CE8E32BB}">
      <dgm:prSet/>
      <dgm:spPr/>
      <dgm:t>
        <a:bodyPr/>
        <a:lstStyle/>
        <a:p>
          <a:endParaRPr lang="en-US" sz="4400" b="0"/>
        </a:p>
      </dgm:t>
    </dgm:pt>
    <dgm:pt modelId="{22B9D5DA-8BB1-4FCF-A5D3-BBAD33F21E89}" type="sibTrans" cxnId="{DC428FEE-BF54-40F8-BF89-6003CE8E32BB}">
      <dgm:prSet/>
      <dgm:spPr/>
      <dgm:t>
        <a:bodyPr/>
        <a:lstStyle/>
        <a:p>
          <a:endParaRPr lang="en-US" sz="4400" b="0"/>
        </a:p>
      </dgm:t>
    </dgm:pt>
    <dgm:pt modelId="{76D31D3A-059C-4DF2-8E66-AC9DFB861C22}">
      <dgm:prSet custT="1"/>
      <dgm:spPr/>
      <dgm:t>
        <a:bodyPr/>
        <a:lstStyle/>
        <a:p>
          <a:pPr rtl="0"/>
          <a:r>
            <a:rPr lang="en-US" sz="1200" b="1"/>
            <a:t>Product Manufacturing</a:t>
          </a:r>
        </a:p>
      </dgm:t>
    </dgm:pt>
    <dgm:pt modelId="{927735FF-8CB0-4399-A9B2-43F289818363}" type="parTrans" cxnId="{6DDF471B-37E1-4DAA-BF88-BA26913BA32D}">
      <dgm:prSet/>
      <dgm:spPr/>
      <dgm:t>
        <a:bodyPr/>
        <a:lstStyle/>
        <a:p>
          <a:endParaRPr lang="en-US" sz="4400" b="0"/>
        </a:p>
      </dgm:t>
    </dgm:pt>
    <dgm:pt modelId="{BF606CCF-06F3-4849-B00B-C9EA895EAE79}" type="sibTrans" cxnId="{6DDF471B-37E1-4DAA-BF88-BA26913BA32D}">
      <dgm:prSet/>
      <dgm:spPr/>
      <dgm:t>
        <a:bodyPr/>
        <a:lstStyle/>
        <a:p>
          <a:endParaRPr lang="en-US" sz="4400" b="0"/>
        </a:p>
      </dgm:t>
    </dgm:pt>
    <dgm:pt modelId="{74EBE168-59C8-4C74-9BBF-1337F00A6FC6}">
      <dgm:prSet custT="1"/>
      <dgm:spPr/>
      <dgm:t>
        <a:bodyPr/>
        <a:lstStyle/>
        <a:p>
          <a:pPr rtl="0"/>
          <a:r>
            <a:rPr lang="en-US" sz="1200" b="1">
              <a:latin typeface="Arial" panose="020B0604020202020204"/>
            </a:rPr>
            <a:t>Transport &amp; Distribution</a:t>
          </a:r>
          <a:endParaRPr lang="en-US" sz="1200" b="1"/>
        </a:p>
      </dgm:t>
    </dgm:pt>
    <dgm:pt modelId="{EE8B173B-E62C-47CE-806B-967ECCDD8152}" type="parTrans" cxnId="{0CD074A8-D807-42D9-9A9E-44A1508C9A32}">
      <dgm:prSet/>
      <dgm:spPr/>
      <dgm:t>
        <a:bodyPr/>
        <a:lstStyle/>
        <a:p>
          <a:endParaRPr lang="en-US" sz="4400" b="0"/>
        </a:p>
      </dgm:t>
    </dgm:pt>
    <dgm:pt modelId="{BD679844-ECA4-498F-9A0C-B96D524374DF}" type="sibTrans" cxnId="{0CD074A8-D807-42D9-9A9E-44A1508C9A32}">
      <dgm:prSet/>
      <dgm:spPr/>
      <dgm:t>
        <a:bodyPr/>
        <a:lstStyle/>
        <a:p>
          <a:endParaRPr lang="en-US" sz="4400" b="0"/>
        </a:p>
      </dgm:t>
    </dgm:pt>
    <dgm:pt modelId="{0EB28573-0BC7-4E35-B81E-C96954F4C687}">
      <dgm:prSet custT="1"/>
      <dgm:spPr/>
      <dgm:t>
        <a:bodyPr/>
        <a:lstStyle/>
        <a:p>
          <a:pPr rtl="0"/>
          <a:r>
            <a:rPr lang="en-US" sz="1200" b="1"/>
            <a:t>Product Use</a:t>
          </a:r>
        </a:p>
      </dgm:t>
    </dgm:pt>
    <dgm:pt modelId="{D732EA2F-EC74-4B4D-96AC-86C4B2671613}" type="parTrans" cxnId="{EA56722C-BA46-4614-A7F5-B3124BA90238}">
      <dgm:prSet/>
      <dgm:spPr/>
      <dgm:t>
        <a:bodyPr/>
        <a:lstStyle/>
        <a:p>
          <a:endParaRPr lang="en-US" sz="4400" b="0"/>
        </a:p>
      </dgm:t>
    </dgm:pt>
    <dgm:pt modelId="{629534DC-BFEF-4997-B821-C9BCAA7E8150}" type="sibTrans" cxnId="{EA56722C-BA46-4614-A7F5-B3124BA90238}">
      <dgm:prSet/>
      <dgm:spPr/>
      <dgm:t>
        <a:bodyPr/>
        <a:lstStyle/>
        <a:p>
          <a:endParaRPr lang="en-US" sz="4400" b="0"/>
        </a:p>
      </dgm:t>
    </dgm:pt>
    <dgm:pt modelId="{07E366F9-6656-4F36-97F0-FD2840F6F95C}">
      <dgm:prSet custT="1"/>
      <dgm:spPr/>
      <dgm:t>
        <a:bodyPr/>
        <a:lstStyle/>
        <a:p>
          <a:pPr rtl="0"/>
          <a:r>
            <a:rPr lang="en-US" sz="1200" b="1"/>
            <a:t>Recycling</a:t>
          </a:r>
        </a:p>
      </dgm:t>
    </dgm:pt>
    <dgm:pt modelId="{FBE42C2F-21D2-45EA-9C02-77552B38C65C}" type="parTrans" cxnId="{69C47B8D-3FA3-480A-83A3-770C1E31CF89}">
      <dgm:prSet/>
      <dgm:spPr/>
      <dgm:t>
        <a:bodyPr/>
        <a:lstStyle/>
        <a:p>
          <a:endParaRPr lang="en-US" sz="4400" b="0"/>
        </a:p>
      </dgm:t>
    </dgm:pt>
    <dgm:pt modelId="{C3DB4038-1DE0-4A35-9433-A3C71CEB2D60}" type="sibTrans" cxnId="{69C47B8D-3FA3-480A-83A3-770C1E31CF89}">
      <dgm:prSet/>
      <dgm:spPr/>
      <dgm:t>
        <a:bodyPr/>
        <a:lstStyle/>
        <a:p>
          <a:endParaRPr lang="en-US" sz="4400" b="0"/>
        </a:p>
      </dgm:t>
    </dgm:pt>
    <dgm:pt modelId="{AF89F6EE-E02B-4235-A0DD-4BD9A1861045}">
      <dgm:prSet custT="1"/>
      <dgm:spPr/>
      <dgm:t>
        <a:bodyPr/>
        <a:lstStyle/>
        <a:p>
          <a:pPr rtl="0"/>
          <a:r>
            <a:rPr lang="en-US" sz="1200" b="1"/>
            <a:t>Disposal</a:t>
          </a:r>
        </a:p>
      </dgm:t>
    </dgm:pt>
    <dgm:pt modelId="{172BFD60-760C-4B37-8209-4908D24333F7}" type="parTrans" cxnId="{4D5B3CAB-CD64-420D-95B8-E07E548143A1}">
      <dgm:prSet/>
      <dgm:spPr/>
      <dgm:t>
        <a:bodyPr/>
        <a:lstStyle/>
        <a:p>
          <a:endParaRPr lang="en-US" sz="4400" b="0"/>
        </a:p>
      </dgm:t>
    </dgm:pt>
    <dgm:pt modelId="{6E9DCB09-093B-42D4-B968-6A5F1C7D83B9}" type="sibTrans" cxnId="{4D5B3CAB-CD64-420D-95B8-E07E548143A1}">
      <dgm:prSet/>
      <dgm:spPr/>
      <dgm:t>
        <a:bodyPr/>
        <a:lstStyle/>
        <a:p>
          <a:endParaRPr lang="en-US" sz="4400" b="0"/>
        </a:p>
      </dgm:t>
    </dgm:pt>
    <dgm:pt modelId="{783F5B52-8D6F-4FFF-A3D0-23DA9FDCEE91}" type="pres">
      <dgm:prSet presAssocID="{B2EC19B4-DCFB-4EA7-8876-B95E63C996AE}" presName="cycle" presStyleCnt="0">
        <dgm:presLayoutVars>
          <dgm:dir/>
          <dgm:resizeHandles val="exact"/>
        </dgm:presLayoutVars>
      </dgm:prSet>
      <dgm:spPr/>
    </dgm:pt>
    <dgm:pt modelId="{15033A7F-A964-4D5A-8A64-9D5040F3EC20}" type="pres">
      <dgm:prSet presAssocID="{EB385D59-8FEF-4A2B-A684-EFC88C6B4760}" presName="dummy" presStyleCnt="0"/>
      <dgm:spPr/>
    </dgm:pt>
    <dgm:pt modelId="{F3F0D6D8-6BC8-4FF9-B182-77F8B056A64D}" type="pres">
      <dgm:prSet presAssocID="{EB385D59-8FEF-4A2B-A684-EFC88C6B4760}" presName="node" presStyleLbl="revTx" presStyleIdx="0" presStyleCnt="7" custScaleX="217794" custScaleY="82759" custRadScaleRad="102971" custRadScaleInc="19758">
        <dgm:presLayoutVars>
          <dgm:bulletEnabled val="1"/>
        </dgm:presLayoutVars>
      </dgm:prSet>
      <dgm:spPr/>
    </dgm:pt>
    <dgm:pt modelId="{116869EB-3FDE-41D7-ABC2-956657628521}" type="pres">
      <dgm:prSet presAssocID="{1BBE97B7-2EC0-4696-A96E-060FBA4B5050}" presName="sibTrans" presStyleLbl="node1" presStyleIdx="0" presStyleCnt="7"/>
      <dgm:spPr/>
    </dgm:pt>
    <dgm:pt modelId="{5FDEEB5B-B475-48B5-B6D1-65725FFEE437}" type="pres">
      <dgm:prSet presAssocID="{0C08EEA3-F720-482D-B208-DF28E51CDC88}" presName="dummy" presStyleCnt="0"/>
      <dgm:spPr/>
    </dgm:pt>
    <dgm:pt modelId="{B086E0AE-E291-4E31-8170-99E73BEF7D61}" type="pres">
      <dgm:prSet presAssocID="{0C08EEA3-F720-482D-B208-DF28E51CDC88}" presName="node" presStyleLbl="revTx" presStyleIdx="1" presStyleCnt="7" custScaleX="222447" custScaleY="92587" custRadScaleRad="100731" custRadScaleInc="-9976">
        <dgm:presLayoutVars>
          <dgm:bulletEnabled val="1"/>
        </dgm:presLayoutVars>
      </dgm:prSet>
      <dgm:spPr/>
    </dgm:pt>
    <dgm:pt modelId="{902038E1-5090-4A84-8038-5ADE262CCFFD}" type="pres">
      <dgm:prSet presAssocID="{22B9D5DA-8BB1-4FCF-A5D3-BBAD33F21E89}" presName="sibTrans" presStyleLbl="node1" presStyleIdx="1" presStyleCnt="7"/>
      <dgm:spPr/>
    </dgm:pt>
    <dgm:pt modelId="{4722F712-F5B4-422C-A5BC-19CA24BE3A51}" type="pres">
      <dgm:prSet presAssocID="{76D31D3A-059C-4DF2-8E66-AC9DFB861C22}" presName="dummy" presStyleCnt="0"/>
      <dgm:spPr/>
    </dgm:pt>
    <dgm:pt modelId="{7F345E32-A379-41B8-A6E9-DA55C067914E}" type="pres">
      <dgm:prSet presAssocID="{76D31D3A-059C-4DF2-8E66-AC9DFB861C22}" presName="node" presStyleLbl="revTx" presStyleIdx="2" presStyleCnt="7" custScaleX="237437" custScaleY="87519">
        <dgm:presLayoutVars>
          <dgm:bulletEnabled val="1"/>
        </dgm:presLayoutVars>
      </dgm:prSet>
      <dgm:spPr/>
    </dgm:pt>
    <dgm:pt modelId="{714AA1A7-5A98-4219-BC8A-D73EEDC0FBD3}" type="pres">
      <dgm:prSet presAssocID="{BF606CCF-06F3-4849-B00B-C9EA895EAE79}" presName="sibTrans" presStyleLbl="node1" presStyleIdx="2" presStyleCnt="7"/>
      <dgm:spPr/>
    </dgm:pt>
    <dgm:pt modelId="{79E751D6-E22C-486B-9FED-DC307D6DC44E}" type="pres">
      <dgm:prSet presAssocID="{74EBE168-59C8-4C74-9BBF-1337F00A6FC6}" presName="dummy" presStyleCnt="0"/>
      <dgm:spPr/>
    </dgm:pt>
    <dgm:pt modelId="{FD989CAA-D489-4960-8D37-24D72ECF0482}" type="pres">
      <dgm:prSet presAssocID="{74EBE168-59C8-4C74-9BBF-1337F00A6FC6}" presName="node" presStyleLbl="revTx" presStyleIdx="3" presStyleCnt="7" custScaleX="191333" custScaleY="54163">
        <dgm:presLayoutVars>
          <dgm:bulletEnabled val="1"/>
        </dgm:presLayoutVars>
      </dgm:prSet>
      <dgm:spPr/>
    </dgm:pt>
    <dgm:pt modelId="{B8773682-FBC9-463D-B24F-D394F765A892}" type="pres">
      <dgm:prSet presAssocID="{BD679844-ECA4-498F-9A0C-B96D524374DF}" presName="sibTrans" presStyleLbl="node1" presStyleIdx="3" presStyleCnt="7"/>
      <dgm:spPr/>
    </dgm:pt>
    <dgm:pt modelId="{97113AC4-9B30-4601-8BD5-0C97F3F2A154}" type="pres">
      <dgm:prSet presAssocID="{0EB28573-0BC7-4E35-B81E-C96954F4C687}" presName="dummy" presStyleCnt="0"/>
      <dgm:spPr/>
    </dgm:pt>
    <dgm:pt modelId="{BD54813E-A8D3-469C-896D-0BFEEED4C776}" type="pres">
      <dgm:prSet presAssocID="{0EB28573-0BC7-4E35-B81E-C96954F4C687}" presName="node" presStyleLbl="revTx" presStyleIdx="4" presStyleCnt="7" custScaleX="203178" custScaleY="68936">
        <dgm:presLayoutVars>
          <dgm:bulletEnabled val="1"/>
        </dgm:presLayoutVars>
      </dgm:prSet>
      <dgm:spPr/>
    </dgm:pt>
    <dgm:pt modelId="{A250B082-B6D3-4EF0-B869-4FA0F240B0B3}" type="pres">
      <dgm:prSet presAssocID="{629534DC-BFEF-4997-B821-C9BCAA7E8150}" presName="sibTrans" presStyleLbl="node1" presStyleIdx="4" presStyleCnt="7" custLinFactNeighborX="286" custLinFactNeighborY="572"/>
      <dgm:spPr/>
    </dgm:pt>
    <dgm:pt modelId="{4695A18E-93B9-4DD5-894F-5B67A47886CA}" type="pres">
      <dgm:prSet presAssocID="{07E366F9-6656-4F36-97F0-FD2840F6F95C}" presName="dummy" presStyleCnt="0"/>
      <dgm:spPr/>
    </dgm:pt>
    <dgm:pt modelId="{07071481-AAD4-44F0-8817-B7440401B567}" type="pres">
      <dgm:prSet presAssocID="{07E366F9-6656-4F36-97F0-FD2840F6F95C}" presName="node" presStyleLbl="revTx" presStyleIdx="5" presStyleCnt="7" custScaleX="164076" custScaleY="59294">
        <dgm:presLayoutVars>
          <dgm:bulletEnabled val="1"/>
        </dgm:presLayoutVars>
      </dgm:prSet>
      <dgm:spPr/>
    </dgm:pt>
    <dgm:pt modelId="{24B7A795-C898-4F5C-9516-74845D8191C8}" type="pres">
      <dgm:prSet presAssocID="{C3DB4038-1DE0-4A35-9433-A3C71CEB2D60}" presName="sibTrans" presStyleLbl="node1" presStyleIdx="5" presStyleCnt="7"/>
      <dgm:spPr/>
    </dgm:pt>
    <dgm:pt modelId="{8D624ED2-7D13-49A4-95C9-69AFD770B1BF}" type="pres">
      <dgm:prSet presAssocID="{AF89F6EE-E02B-4235-A0DD-4BD9A1861045}" presName="dummy" presStyleCnt="0"/>
      <dgm:spPr/>
    </dgm:pt>
    <dgm:pt modelId="{18FADD4C-CA33-40FD-85F9-743738CA51D4}" type="pres">
      <dgm:prSet presAssocID="{AF89F6EE-E02B-4235-A0DD-4BD9A1861045}" presName="node" presStyleLbl="revTx" presStyleIdx="6" presStyleCnt="7" custScaleX="149710" custScaleY="49197" custRadScaleRad="104032" custRadScaleInc="-25787">
        <dgm:presLayoutVars>
          <dgm:bulletEnabled val="1"/>
        </dgm:presLayoutVars>
      </dgm:prSet>
      <dgm:spPr/>
    </dgm:pt>
    <dgm:pt modelId="{A9F680E0-E312-42B6-8DBC-0B6B321C2471}" type="pres">
      <dgm:prSet presAssocID="{6E9DCB09-093B-42D4-B968-6A5F1C7D83B9}" presName="sibTrans" presStyleLbl="node1" presStyleIdx="6" presStyleCnt="7"/>
      <dgm:spPr/>
    </dgm:pt>
  </dgm:ptLst>
  <dgm:cxnLst>
    <dgm:cxn modelId="{6F609C00-F74C-4ADA-AAEF-86C9F8C1525B}" type="presOf" srcId="{22B9D5DA-8BB1-4FCF-A5D3-BBAD33F21E89}" destId="{902038E1-5090-4A84-8038-5ADE262CCFFD}" srcOrd="0" destOrd="0" presId="urn:microsoft.com/office/officeart/2005/8/layout/cycle1"/>
    <dgm:cxn modelId="{A7039F02-E1AE-4141-B6E3-F7C5499EDD42}" type="presOf" srcId="{AF89F6EE-E02B-4235-A0DD-4BD9A1861045}" destId="{18FADD4C-CA33-40FD-85F9-743738CA51D4}" srcOrd="0" destOrd="0" presId="urn:microsoft.com/office/officeart/2005/8/layout/cycle1"/>
    <dgm:cxn modelId="{7514CB04-1B22-4B88-A071-FCCDCA9C1519}" type="presOf" srcId="{6E9DCB09-093B-42D4-B968-6A5F1C7D83B9}" destId="{A9F680E0-E312-42B6-8DBC-0B6B321C2471}" srcOrd="0" destOrd="0" presId="urn:microsoft.com/office/officeart/2005/8/layout/cycle1"/>
    <dgm:cxn modelId="{F9579907-B1DF-42FD-823D-6FD613D7CCBA}" type="presOf" srcId="{BF606CCF-06F3-4849-B00B-C9EA895EAE79}" destId="{714AA1A7-5A98-4219-BC8A-D73EEDC0FBD3}" srcOrd="0" destOrd="0" presId="urn:microsoft.com/office/officeart/2005/8/layout/cycle1"/>
    <dgm:cxn modelId="{85E50B08-2611-4C6F-B035-CDD758172190}" type="presOf" srcId="{07E366F9-6656-4F36-97F0-FD2840F6F95C}" destId="{07071481-AAD4-44F0-8817-B7440401B567}" srcOrd="0" destOrd="0" presId="urn:microsoft.com/office/officeart/2005/8/layout/cycle1"/>
    <dgm:cxn modelId="{3B2C7D0E-BFFC-4BFC-BFA6-15701B6C55C6}" type="presOf" srcId="{76D31D3A-059C-4DF2-8E66-AC9DFB861C22}" destId="{7F345E32-A379-41B8-A6E9-DA55C067914E}" srcOrd="0" destOrd="0" presId="urn:microsoft.com/office/officeart/2005/8/layout/cycle1"/>
    <dgm:cxn modelId="{6DDF471B-37E1-4DAA-BF88-BA26913BA32D}" srcId="{B2EC19B4-DCFB-4EA7-8876-B95E63C996AE}" destId="{76D31D3A-059C-4DF2-8E66-AC9DFB861C22}" srcOrd="2" destOrd="0" parTransId="{927735FF-8CB0-4399-A9B2-43F289818363}" sibTransId="{BF606CCF-06F3-4849-B00B-C9EA895EAE79}"/>
    <dgm:cxn modelId="{EA56722C-BA46-4614-A7F5-B3124BA90238}" srcId="{B2EC19B4-DCFB-4EA7-8876-B95E63C996AE}" destId="{0EB28573-0BC7-4E35-B81E-C96954F4C687}" srcOrd="4" destOrd="0" parTransId="{D732EA2F-EC74-4B4D-96AC-86C4B2671613}" sibTransId="{629534DC-BFEF-4997-B821-C9BCAA7E8150}"/>
    <dgm:cxn modelId="{056EBE39-4C66-4294-8AC0-420207A83B83}" type="presOf" srcId="{629534DC-BFEF-4997-B821-C9BCAA7E8150}" destId="{A250B082-B6D3-4EF0-B869-4FA0F240B0B3}" srcOrd="0" destOrd="0" presId="urn:microsoft.com/office/officeart/2005/8/layout/cycle1"/>
    <dgm:cxn modelId="{9286EF61-BEC5-4E50-8EEB-5ADA7919E0B6}" type="presOf" srcId="{0C08EEA3-F720-482D-B208-DF28E51CDC88}" destId="{B086E0AE-E291-4E31-8170-99E73BEF7D61}" srcOrd="0" destOrd="0" presId="urn:microsoft.com/office/officeart/2005/8/layout/cycle1"/>
    <dgm:cxn modelId="{6C303766-3FFC-46A3-BC4F-970FBF3107E3}" type="presOf" srcId="{74EBE168-59C8-4C74-9BBF-1337F00A6FC6}" destId="{FD989CAA-D489-4960-8D37-24D72ECF0482}" srcOrd="0" destOrd="0" presId="urn:microsoft.com/office/officeart/2005/8/layout/cycle1"/>
    <dgm:cxn modelId="{62E2136A-AD79-4707-8B80-3AFD3E63FAB1}" srcId="{B2EC19B4-DCFB-4EA7-8876-B95E63C996AE}" destId="{EB385D59-8FEF-4A2B-A684-EFC88C6B4760}" srcOrd="0" destOrd="0" parTransId="{2F793CAE-541A-419F-AEEA-AD5DAF0D514E}" sibTransId="{1BBE97B7-2EC0-4696-A96E-060FBA4B5050}"/>
    <dgm:cxn modelId="{E95E097C-DCCA-4030-A08F-2242770C7D96}" type="presOf" srcId="{1BBE97B7-2EC0-4696-A96E-060FBA4B5050}" destId="{116869EB-3FDE-41D7-ABC2-956657628521}" srcOrd="0" destOrd="0" presId="urn:microsoft.com/office/officeart/2005/8/layout/cycle1"/>
    <dgm:cxn modelId="{69C47B8D-3FA3-480A-83A3-770C1E31CF89}" srcId="{B2EC19B4-DCFB-4EA7-8876-B95E63C996AE}" destId="{07E366F9-6656-4F36-97F0-FD2840F6F95C}" srcOrd="5" destOrd="0" parTransId="{FBE42C2F-21D2-45EA-9C02-77552B38C65C}" sibTransId="{C3DB4038-1DE0-4A35-9433-A3C71CEB2D60}"/>
    <dgm:cxn modelId="{AD58CD93-D6B1-43F7-A9FD-6683FDC2AEA2}" type="presOf" srcId="{0EB28573-0BC7-4E35-B81E-C96954F4C687}" destId="{BD54813E-A8D3-469C-896D-0BFEEED4C776}" srcOrd="0" destOrd="0" presId="urn:microsoft.com/office/officeart/2005/8/layout/cycle1"/>
    <dgm:cxn modelId="{2FABF294-B99F-426A-AB45-CB00717A30F5}" type="presOf" srcId="{B2EC19B4-DCFB-4EA7-8876-B95E63C996AE}" destId="{783F5B52-8D6F-4FFF-A3D0-23DA9FDCEE91}" srcOrd="0" destOrd="0" presId="urn:microsoft.com/office/officeart/2005/8/layout/cycle1"/>
    <dgm:cxn modelId="{0CD074A8-D807-42D9-9A9E-44A1508C9A32}" srcId="{B2EC19B4-DCFB-4EA7-8876-B95E63C996AE}" destId="{74EBE168-59C8-4C74-9BBF-1337F00A6FC6}" srcOrd="3" destOrd="0" parTransId="{EE8B173B-E62C-47CE-806B-967ECCDD8152}" sibTransId="{BD679844-ECA4-498F-9A0C-B96D524374DF}"/>
    <dgm:cxn modelId="{3B8D38A9-4B37-4099-812A-DCFC41DD4F9F}" type="presOf" srcId="{EB385D59-8FEF-4A2B-A684-EFC88C6B4760}" destId="{F3F0D6D8-6BC8-4FF9-B182-77F8B056A64D}" srcOrd="0" destOrd="0" presId="urn:microsoft.com/office/officeart/2005/8/layout/cycle1"/>
    <dgm:cxn modelId="{4D5B3CAB-CD64-420D-95B8-E07E548143A1}" srcId="{B2EC19B4-DCFB-4EA7-8876-B95E63C996AE}" destId="{AF89F6EE-E02B-4235-A0DD-4BD9A1861045}" srcOrd="6" destOrd="0" parTransId="{172BFD60-760C-4B37-8209-4908D24333F7}" sibTransId="{6E9DCB09-093B-42D4-B968-6A5F1C7D83B9}"/>
    <dgm:cxn modelId="{9CDADCBD-2690-4D88-9EAB-9B8B729ADC77}" type="presOf" srcId="{BD679844-ECA4-498F-9A0C-B96D524374DF}" destId="{B8773682-FBC9-463D-B24F-D394F765A892}" srcOrd="0" destOrd="0" presId="urn:microsoft.com/office/officeart/2005/8/layout/cycle1"/>
    <dgm:cxn modelId="{203DEDD2-5A28-46EF-93A7-588A882369BC}" type="presOf" srcId="{C3DB4038-1DE0-4A35-9433-A3C71CEB2D60}" destId="{24B7A795-C898-4F5C-9516-74845D8191C8}" srcOrd="0" destOrd="0" presId="urn:microsoft.com/office/officeart/2005/8/layout/cycle1"/>
    <dgm:cxn modelId="{DC428FEE-BF54-40F8-BF89-6003CE8E32BB}" srcId="{B2EC19B4-DCFB-4EA7-8876-B95E63C996AE}" destId="{0C08EEA3-F720-482D-B208-DF28E51CDC88}" srcOrd="1" destOrd="0" parTransId="{0467BE5E-8358-4E1A-B372-4D77A5C89DF5}" sibTransId="{22B9D5DA-8BB1-4FCF-A5D3-BBAD33F21E89}"/>
    <dgm:cxn modelId="{50F10F29-1DE7-47F6-B318-3871E015EC9C}" type="presParOf" srcId="{783F5B52-8D6F-4FFF-A3D0-23DA9FDCEE91}" destId="{15033A7F-A964-4D5A-8A64-9D5040F3EC20}" srcOrd="0" destOrd="0" presId="urn:microsoft.com/office/officeart/2005/8/layout/cycle1"/>
    <dgm:cxn modelId="{A73F4179-5E5B-4EAE-AED8-4C93644B4783}" type="presParOf" srcId="{783F5B52-8D6F-4FFF-A3D0-23DA9FDCEE91}" destId="{F3F0D6D8-6BC8-4FF9-B182-77F8B056A64D}" srcOrd="1" destOrd="0" presId="urn:microsoft.com/office/officeart/2005/8/layout/cycle1"/>
    <dgm:cxn modelId="{3F0D665A-5FAA-4F15-94AD-075A2F80D7EF}" type="presParOf" srcId="{783F5B52-8D6F-4FFF-A3D0-23DA9FDCEE91}" destId="{116869EB-3FDE-41D7-ABC2-956657628521}" srcOrd="2" destOrd="0" presId="urn:microsoft.com/office/officeart/2005/8/layout/cycle1"/>
    <dgm:cxn modelId="{87A5A18E-A7D6-4FA4-A255-1909D874ED0D}" type="presParOf" srcId="{783F5B52-8D6F-4FFF-A3D0-23DA9FDCEE91}" destId="{5FDEEB5B-B475-48B5-B6D1-65725FFEE437}" srcOrd="3" destOrd="0" presId="urn:microsoft.com/office/officeart/2005/8/layout/cycle1"/>
    <dgm:cxn modelId="{C7492149-BB91-4636-8D87-8DA96D37DE62}" type="presParOf" srcId="{783F5B52-8D6F-4FFF-A3D0-23DA9FDCEE91}" destId="{B086E0AE-E291-4E31-8170-99E73BEF7D61}" srcOrd="4" destOrd="0" presId="urn:microsoft.com/office/officeart/2005/8/layout/cycle1"/>
    <dgm:cxn modelId="{61429F05-0ABC-4857-80D4-1B81CF228AC9}" type="presParOf" srcId="{783F5B52-8D6F-4FFF-A3D0-23DA9FDCEE91}" destId="{902038E1-5090-4A84-8038-5ADE262CCFFD}" srcOrd="5" destOrd="0" presId="urn:microsoft.com/office/officeart/2005/8/layout/cycle1"/>
    <dgm:cxn modelId="{511CA9DD-093C-40D8-93EA-15A6B7D0E91E}" type="presParOf" srcId="{783F5B52-8D6F-4FFF-A3D0-23DA9FDCEE91}" destId="{4722F712-F5B4-422C-A5BC-19CA24BE3A51}" srcOrd="6" destOrd="0" presId="urn:microsoft.com/office/officeart/2005/8/layout/cycle1"/>
    <dgm:cxn modelId="{A64A5880-10E8-4C2F-A879-FDD50DAFB232}" type="presParOf" srcId="{783F5B52-8D6F-4FFF-A3D0-23DA9FDCEE91}" destId="{7F345E32-A379-41B8-A6E9-DA55C067914E}" srcOrd="7" destOrd="0" presId="urn:microsoft.com/office/officeart/2005/8/layout/cycle1"/>
    <dgm:cxn modelId="{A8D69AEA-8277-4EBC-9958-71E980C57973}" type="presParOf" srcId="{783F5B52-8D6F-4FFF-A3D0-23DA9FDCEE91}" destId="{714AA1A7-5A98-4219-BC8A-D73EEDC0FBD3}" srcOrd="8" destOrd="0" presId="urn:microsoft.com/office/officeart/2005/8/layout/cycle1"/>
    <dgm:cxn modelId="{B3D95C15-BEE0-4CA1-B9C2-931712B38D3B}" type="presParOf" srcId="{783F5B52-8D6F-4FFF-A3D0-23DA9FDCEE91}" destId="{79E751D6-E22C-486B-9FED-DC307D6DC44E}" srcOrd="9" destOrd="0" presId="urn:microsoft.com/office/officeart/2005/8/layout/cycle1"/>
    <dgm:cxn modelId="{F66D93DB-CBF6-4A47-A4CE-7A439ACD3674}" type="presParOf" srcId="{783F5B52-8D6F-4FFF-A3D0-23DA9FDCEE91}" destId="{FD989CAA-D489-4960-8D37-24D72ECF0482}" srcOrd="10" destOrd="0" presId="urn:microsoft.com/office/officeart/2005/8/layout/cycle1"/>
    <dgm:cxn modelId="{A43C5562-C444-4740-A6CD-FB5396FF8058}" type="presParOf" srcId="{783F5B52-8D6F-4FFF-A3D0-23DA9FDCEE91}" destId="{B8773682-FBC9-463D-B24F-D394F765A892}" srcOrd="11" destOrd="0" presId="urn:microsoft.com/office/officeart/2005/8/layout/cycle1"/>
    <dgm:cxn modelId="{EF649E5A-319C-451A-8497-A779DBBBB2AD}" type="presParOf" srcId="{783F5B52-8D6F-4FFF-A3D0-23DA9FDCEE91}" destId="{97113AC4-9B30-4601-8BD5-0C97F3F2A154}" srcOrd="12" destOrd="0" presId="urn:microsoft.com/office/officeart/2005/8/layout/cycle1"/>
    <dgm:cxn modelId="{F3834BA9-3EC9-4C03-9C09-7930A8D78446}" type="presParOf" srcId="{783F5B52-8D6F-4FFF-A3D0-23DA9FDCEE91}" destId="{BD54813E-A8D3-469C-896D-0BFEEED4C776}" srcOrd="13" destOrd="0" presId="urn:microsoft.com/office/officeart/2005/8/layout/cycle1"/>
    <dgm:cxn modelId="{A4D53487-5357-4B06-BAED-5322969F785B}" type="presParOf" srcId="{783F5B52-8D6F-4FFF-A3D0-23DA9FDCEE91}" destId="{A250B082-B6D3-4EF0-B869-4FA0F240B0B3}" srcOrd="14" destOrd="0" presId="urn:microsoft.com/office/officeart/2005/8/layout/cycle1"/>
    <dgm:cxn modelId="{08156D19-0715-4C8B-B1FC-E8169A09253A}" type="presParOf" srcId="{783F5B52-8D6F-4FFF-A3D0-23DA9FDCEE91}" destId="{4695A18E-93B9-4DD5-894F-5B67A47886CA}" srcOrd="15" destOrd="0" presId="urn:microsoft.com/office/officeart/2005/8/layout/cycle1"/>
    <dgm:cxn modelId="{94962A9B-15C6-4DF9-A02C-14984E0D6056}" type="presParOf" srcId="{783F5B52-8D6F-4FFF-A3D0-23DA9FDCEE91}" destId="{07071481-AAD4-44F0-8817-B7440401B567}" srcOrd="16" destOrd="0" presId="urn:microsoft.com/office/officeart/2005/8/layout/cycle1"/>
    <dgm:cxn modelId="{A0B7B49A-A47E-4762-AECB-CACC87EB9CED}" type="presParOf" srcId="{783F5B52-8D6F-4FFF-A3D0-23DA9FDCEE91}" destId="{24B7A795-C898-4F5C-9516-74845D8191C8}" srcOrd="17" destOrd="0" presId="urn:microsoft.com/office/officeart/2005/8/layout/cycle1"/>
    <dgm:cxn modelId="{E363DA4F-8D13-4B91-B127-0219F50F7146}" type="presParOf" srcId="{783F5B52-8D6F-4FFF-A3D0-23DA9FDCEE91}" destId="{8D624ED2-7D13-49A4-95C9-69AFD770B1BF}" srcOrd="18" destOrd="0" presId="urn:microsoft.com/office/officeart/2005/8/layout/cycle1"/>
    <dgm:cxn modelId="{A3D20E8F-9C26-4E83-959D-29FCA9DDC939}" type="presParOf" srcId="{783F5B52-8D6F-4FFF-A3D0-23DA9FDCEE91}" destId="{18FADD4C-CA33-40FD-85F9-743738CA51D4}" srcOrd="19" destOrd="0" presId="urn:microsoft.com/office/officeart/2005/8/layout/cycle1"/>
    <dgm:cxn modelId="{3C7423B5-55BB-4B2C-90F8-314E3C10A628}" type="presParOf" srcId="{783F5B52-8D6F-4FFF-A3D0-23DA9FDCEE91}" destId="{A9F680E0-E312-42B6-8DBC-0B6B321C2471}"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74D64734-D017-4041-97F8-B32170DAEF3E}" type="doc">
      <dgm:prSet loTypeId="urn:microsoft.com/office/officeart/2005/8/layout/hProcess9" loCatId="process" qsTypeId="urn:microsoft.com/office/officeart/2005/8/quickstyle/simple1" qsCatId="simple" csTypeId="urn:microsoft.com/office/officeart/2005/8/colors/colorful2" csCatId="colorful" phldr="1"/>
      <dgm:spPr/>
    </dgm:pt>
    <dgm:pt modelId="{2635F495-6A05-447A-B993-BF0A439D3F90}">
      <dgm:prSet phldrT="[Text]" custT="1"/>
      <dgm:spPr/>
      <dgm:t>
        <a:bodyPr/>
        <a:lstStyle/>
        <a:p>
          <a:r>
            <a:rPr lang="en-US" sz="1800">
              <a:latin typeface="+mj-lt"/>
            </a:rPr>
            <a:t>Select a Product</a:t>
          </a:r>
        </a:p>
      </dgm:t>
    </dgm:pt>
    <dgm:pt modelId="{98E4324E-93D7-43C0-AB96-CF75A3C1F7A9}" type="parTrans" cxnId="{4664E0E6-4A7D-4F03-BDDA-150D7972E921}">
      <dgm:prSet/>
      <dgm:spPr/>
      <dgm:t>
        <a:bodyPr/>
        <a:lstStyle/>
        <a:p>
          <a:endParaRPr lang="en-US">
            <a:latin typeface="+mj-lt"/>
          </a:endParaRPr>
        </a:p>
      </dgm:t>
    </dgm:pt>
    <dgm:pt modelId="{3A67E73C-E48D-4092-A1B6-8F4C85072D51}" type="sibTrans" cxnId="{4664E0E6-4A7D-4F03-BDDA-150D7972E921}">
      <dgm:prSet/>
      <dgm:spPr/>
      <dgm:t>
        <a:bodyPr/>
        <a:lstStyle/>
        <a:p>
          <a:endParaRPr lang="en-US">
            <a:latin typeface="+mj-lt"/>
          </a:endParaRPr>
        </a:p>
      </dgm:t>
    </dgm:pt>
    <dgm:pt modelId="{AD66901A-9DF3-4D70-937F-C0F3903CCB0C}">
      <dgm:prSet phldrT="[Text]" custT="1"/>
      <dgm:spPr/>
      <dgm:t>
        <a:bodyPr/>
        <a:lstStyle/>
        <a:p>
          <a:r>
            <a:rPr lang="en-US" sz="1800">
              <a:latin typeface="+mj-lt"/>
            </a:rPr>
            <a:t>Conduct PCF</a:t>
          </a:r>
        </a:p>
      </dgm:t>
    </dgm:pt>
    <dgm:pt modelId="{D0C36636-450C-4BE0-A17A-DD0157514AF5}" type="parTrans" cxnId="{116BA7F8-8DF0-4336-A4C1-4F364F0EE440}">
      <dgm:prSet/>
      <dgm:spPr/>
      <dgm:t>
        <a:bodyPr/>
        <a:lstStyle/>
        <a:p>
          <a:endParaRPr lang="en-US">
            <a:latin typeface="+mj-lt"/>
          </a:endParaRPr>
        </a:p>
      </dgm:t>
    </dgm:pt>
    <dgm:pt modelId="{83CA15D5-22BE-4D05-8BD2-4A0EDDABB693}" type="sibTrans" cxnId="{116BA7F8-8DF0-4336-A4C1-4F364F0EE440}">
      <dgm:prSet/>
      <dgm:spPr/>
      <dgm:t>
        <a:bodyPr/>
        <a:lstStyle/>
        <a:p>
          <a:endParaRPr lang="en-US">
            <a:latin typeface="+mj-lt"/>
          </a:endParaRPr>
        </a:p>
      </dgm:t>
    </dgm:pt>
    <dgm:pt modelId="{B7784D1B-C116-4BD3-BF38-9A093F9488CC}">
      <dgm:prSet phldrT="[Text]" custT="1"/>
      <dgm:spPr/>
      <dgm:t>
        <a:bodyPr/>
        <a:lstStyle/>
        <a:p>
          <a:r>
            <a:rPr lang="en-US" sz="1800">
              <a:solidFill>
                <a:schemeClr val="bg1"/>
              </a:solidFill>
              <a:latin typeface="+mj-lt"/>
            </a:rPr>
            <a:t>Create PCF report</a:t>
          </a:r>
        </a:p>
      </dgm:t>
    </dgm:pt>
    <dgm:pt modelId="{9DCECD58-2443-4D0A-BAB2-EA948979A4DA}" type="parTrans" cxnId="{60F615EC-34DC-4174-A673-AC2841A91665}">
      <dgm:prSet/>
      <dgm:spPr/>
      <dgm:t>
        <a:bodyPr/>
        <a:lstStyle/>
        <a:p>
          <a:endParaRPr lang="en-US">
            <a:latin typeface="+mj-lt"/>
          </a:endParaRPr>
        </a:p>
      </dgm:t>
    </dgm:pt>
    <dgm:pt modelId="{2F55435B-2600-4EF2-BD82-59928CFFAC29}" type="sibTrans" cxnId="{60F615EC-34DC-4174-A673-AC2841A91665}">
      <dgm:prSet/>
      <dgm:spPr/>
      <dgm:t>
        <a:bodyPr/>
        <a:lstStyle/>
        <a:p>
          <a:endParaRPr lang="en-US">
            <a:latin typeface="+mj-lt"/>
          </a:endParaRPr>
        </a:p>
      </dgm:t>
    </dgm:pt>
    <dgm:pt modelId="{F38795D0-D844-4FF4-8408-E911C7D21D5B}">
      <dgm:prSet phldrT="[Text]" custT="1"/>
      <dgm:spPr/>
      <dgm:t>
        <a:bodyPr/>
        <a:lstStyle/>
        <a:p>
          <a:r>
            <a:rPr lang="en-US" sz="1800">
              <a:solidFill>
                <a:schemeClr val="bg1"/>
              </a:solidFill>
              <a:latin typeface="+mj-lt"/>
            </a:rPr>
            <a:t>Critical review</a:t>
          </a:r>
        </a:p>
      </dgm:t>
    </dgm:pt>
    <dgm:pt modelId="{B6B1B679-E292-4B48-82AF-8DF252A3FD1A}" type="parTrans" cxnId="{C5D68361-831F-4721-83B3-F5328D91ACC3}">
      <dgm:prSet/>
      <dgm:spPr/>
      <dgm:t>
        <a:bodyPr/>
        <a:lstStyle/>
        <a:p>
          <a:endParaRPr lang="en-US">
            <a:latin typeface="+mj-lt"/>
          </a:endParaRPr>
        </a:p>
      </dgm:t>
    </dgm:pt>
    <dgm:pt modelId="{FC2F99A1-5BC6-4D70-A26A-F79709C0F70C}" type="sibTrans" cxnId="{C5D68361-831F-4721-83B3-F5328D91ACC3}">
      <dgm:prSet/>
      <dgm:spPr/>
      <dgm:t>
        <a:bodyPr/>
        <a:lstStyle/>
        <a:p>
          <a:endParaRPr lang="en-US">
            <a:latin typeface="+mj-lt"/>
          </a:endParaRPr>
        </a:p>
      </dgm:t>
    </dgm:pt>
    <dgm:pt modelId="{F6AC4770-ACF0-47E7-BB45-E194BC191ADF}">
      <dgm:prSet phldr="0" custT="1"/>
      <dgm:spPr/>
      <dgm:t>
        <a:bodyPr/>
        <a:lstStyle/>
        <a:p>
          <a:pPr rtl="0"/>
          <a:r>
            <a:rPr lang="en-US" sz="1800">
              <a:latin typeface="+mj-lt"/>
            </a:rPr>
            <a:t>Data Collection</a:t>
          </a:r>
        </a:p>
      </dgm:t>
    </dgm:pt>
    <dgm:pt modelId="{26769113-AED6-496D-9923-A5CC9E3B4C8E}" type="parTrans" cxnId="{8B0A412D-7189-496A-8356-112F8CC8B6FA}">
      <dgm:prSet/>
      <dgm:spPr/>
      <dgm:t>
        <a:bodyPr/>
        <a:lstStyle/>
        <a:p>
          <a:endParaRPr lang="en-US">
            <a:latin typeface="+mj-lt"/>
          </a:endParaRPr>
        </a:p>
      </dgm:t>
    </dgm:pt>
    <dgm:pt modelId="{F5BDAEED-8036-46F2-8E21-A45E255284B2}" type="sibTrans" cxnId="{8B0A412D-7189-496A-8356-112F8CC8B6FA}">
      <dgm:prSet/>
      <dgm:spPr/>
      <dgm:t>
        <a:bodyPr/>
        <a:lstStyle/>
        <a:p>
          <a:endParaRPr lang="en-US">
            <a:latin typeface="+mj-lt"/>
          </a:endParaRPr>
        </a:p>
      </dgm:t>
    </dgm:pt>
    <dgm:pt modelId="{3AFDFAAA-B799-42EB-9DAF-679E9235097B}" type="pres">
      <dgm:prSet presAssocID="{74D64734-D017-4041-97F8-B32170DAEF3E}" presName="CompostProcess" presStyleCnt="0">
        <dgm:presLayoutVars>
          <dgm:dir/>
          <dgm:resizeHandles val="exact"/>
        </dgm:presLayoutVars>
      </dgm:prSet>
      <dgm:spPr/>
    </dgm:pt>
    <dgm:pt modelId="{96B30483-D820-4B55-A5B5-B76CA795E080}" type="pres">
      <dgm:prSet presAssocID="{74D64734-D017-4041-97F8-B32170DAEF3E}" presName="arrow" presStyleLbl="bgShp" presStyleIdx="0" presStyleCnt="1"/>
      <dgm:spPr/>
    </dgm:pt>
    <dgm:pt modelId="{F683E623-7662-4AEC-8E22-0D8D2A3FB5C8}" type="pres">
      <dgm:prSet presAssocID="{74D64734-D017-4041-97F8-B32170DAEF3E}" presName="linearProcess" presStyleCnt="0"/>
      <dgm:spPr/>
    </dgm:pt>
    <dgm:pt modelId="{B0DDBACB-3899-4781-A942-995144DF2785}" type="pres">
      <dgm:prSet presAssocID="{2635F495-6A05-447A-B993-BF0A439D3F90}" presName="textNode" presStyleLbl="node1" presStyleIdx="0" presStyleCnt="5">
        <dgm:presLayoutVars>
          <dgm:bulletEnabled val="1"/>
        </dgm:presLayoutVars>
      </dgm:prSet>
      <dgm:spPr/>
    </dgm:pt>
    <dgm:pt modelId="{64715C9E-F423-4865-B6D5-984E7DAED028}" type="pres">
      <dgm:prSet presAssocID="{3A67E73C-E48D-4092-A1B6-8F4C85072D51}" presName="sibTrans" presStyleCnt="0"/>
      <dgm:spPr/>
    </dgm:pt>
    <dgm:pt modelId="{007D5896-7422-4392-9E44-D69D9705CDDA}" type="pres">
      <dgm:prSet presAssocID="{F6AC4770-ACF0-47E7-BB45-E194BC191ADF}" presName="textNode" presStyleLbl="node1" presStyleIdx="1" presStyleCnt="5">
        <dgm:presLayoutVars>
          <dgm:bulletEnabled val="1"/>
        </dgm:presLayoutVars>
      </dgm:prSet>
      <dgm:spPr/>
    </dgm:pt>
    <dgm:pt modelId="{566296D6-DFBF-4ACF-9F6B-260CBE390C4C}" type="pres">
      <dgm:prSet presAssocID="{F5BDAEED-8036-46F2-8E21-A45E255284B2}" presName="sibTrans" presStyleCnt="0"/>
      <dgm:spPr/>
    </dgm:pt>
    <dgm:pt modelId="{3E916CEA-5706-42C6-AEE7-480F0D9E8451}" type="pres">
      <dgm:prSet presAssocID="{AD66901A-9DF3-4D70-937F-C0F3903CCB0C}" presName="textNode" presStyleLbl="node1" presStyleIdx="2" presStyleCnt="5">
        <dgm:presLayoutVars>
          <dgm:bulletEnabled val="1"/>
        </dgm:presLayoutVars>
      </dgm:prSet>
      <dgm:spPr/>
    </dgm:pt>
    <dgm:pt modelId="{C8FEF1CD-DE3C-4A63-94EB-3AFE42154C6F}" type="pres">
      <dgm:prSet presAssocID="{83CA15D5-22BE-4D05-8BD2-4A0EDDABB693}" presName="sibTrans" presStyleCnt="0"/>
      <dgm:spPr/>
    </dgm:pt>
    <dgm:pt modelId="{30F96D8E-7185-4D47-A09A-AE75722C62C3}" type="pres">
      <dgm:prSet presAssocID="{B7784D1B-C116-4BD3-BF38-9A093F9488CC}" presName="textNode" presStyleLbl="node1" presStyleIdx="3" presStyleCnt="5">
        <dgm:presLayoutVars>
          <dgm:bulletEnabled val="1"/>
        </dgm:presLayoutVars>
      </dgm:prSet>
      <dgm:spPr/>
    </dgm:pt>
    <dgm:pt modelId="{AE98F813-43D8-49C9-837F-98B64F01245B}" type="pres">
      <dgm:prSet presAssocID="{2F55435B-2600-4EF2-BD82-59928CFFAC29}" presName="sibTrans" presStyleCnt="0"/>
      <dgm:spPr/>
    </dgm:pt>
    <dgm:pt modelId="{D4AC4649-2C77-4D27-A07F-BF1FB20B184A}" type="pres">
      <dgm:prSet presAssocID="{F38795D0-D844-4FF4-8408-E911C7D21D5B}" presName="textNode" presStyleLbl="node1" presStyleIdx="4" presStyleCnt="5">
        <dgm:presLayoutVars>
          <dgm:bulletEnabled val="1"/>
        </dgm:presLayoutVars>
      </dgm:prSet>
      <dgm:spPr/>
    </dgm:pt>
  </dgm:ptLst>
  <dgm:cxnLst>
    <dgm:cxn modelId="{A5B09F04-D8AA-41F1-AAC4-B3DD1362005D}" type="presOf" srcId="{F38795D0-D844-4FF4-8408-E911C7D21D5B}" destId="{D4AC4649-2C77-4D27-A07F-BF1FB20B184A}" srcOrd="0" destOrd="0" presId="urn:microsoft.com/office/officeart/2005/8/layout/hProcess9"/>
    <dgm:cxn modelId="{D24E5415-558C-41FE-A171-B19EAE3460CA}" type="presOf" srcId="{74D64734-D017-4041-97F8-B32170DAEF3E}" destId="{3AFDFAAA-B799-42EB-9DAF-679E9235097B}" srcOrd="0" destOrd="0" presId="urn:microsoft.com/office/officeart/2005/8/layout/hProcess9"/>
    <dgm:cxn modelId="{69959E16-A145-45A8-BE5B-813F934D312E}" type="presOf" srcId="{B7784D1B-C116-4BD3-BF38-9A093F9488CC}" destId="{30F96D8E-7185-4D47-A09A-AE75722C62C3}" srcOrd="0" destOrd="0" presId="urn:microsoft.com/office/officeart/2005/8/layout/hProcess9"/>
    <dgm:cxn modelId="{8B0A412D-7189-496A-8356-112F8CC8B6FA}" srcId="{74D64734-D017-4041-97F8-B32170DAEF3E}" destId="{F6AC4770-ACF0-47E7-BB45-E194BC191ADF}" srcOrd="1" destOrd="0" parTransId="{26769113-AED6-496D-9923-A5CC9E3B4C8E}" sibTransId="{F5BDAEED-8036-46F2-8E21-A45E255284B2}"/>
    <dgm:cxn modelId="{C5D68361-831F-4721-83B3-F5328D91ACC3}" srcId="{74D64734-D017-4041-97F8-B32170DAEF3E}" destId="{F38795D0-D844-4FF4-8408-E911C7D21D5B}" srcOrd="4" destOrd="0" parTransId="{B6B1B679-E292-4B48-82AF-8DF252A3FD1A}" sibTransId="{FC2F99A1-5BC6-4D70-A26A-F79709C0F70C}"/>
    <dgm:cxn modelId="{4910B579-BA38-4FFE-BB23-F875E23D1560}" type="presOf" srcId="{2635F495-6A05-447A-B993-BF0A439D3F90}" destId="{B0DDBACB-3899-4781-A942-995144DF2785}" srcOrd="0" destOrd="0" presId="urn:microsoft.com/office/officeart/2005/8/layout/hProcess9"/>
    <dgm:cxn modelId="{723F298C-A02D-446E-88F8-D0DD56FCFD5E}" type="presOf" srcId="{AD66901A-9DF3-4D70-937F-C0F3903CCB0C}" destId="{3E916CEA-5706-42C6-AEE7-480F0D9E8451}" srcOrd="0" destOrd="0" presId="urn:microsoft.com/office/officeart/2005/8/layout/hProcess9"/>
    <dgm:cxn modelId="{4664E0E6-4A7D-4F03-BDDA-150D7972E921}" srcId="{74D64734-D017-4041-97F8-B32170DAEF3E}" destId="{2635F495-6A05-447A-B993-BF0A439D3F90}" srcOrd="0" destOrd="0" parTransId="{98E4324E-93D7-43C0-AB96-CF75A3C1F7A9}" sibTransId="{3A67E73C-E48D-4092-A1B6-8F4C85072D51}"/>
    <dgm:cxn modelId="{60F615EC-34DC-4174-A673-AC2841A91665}" srcId="{74D64734-D017-4041-97F8-B32170DAEF3E}" destId="{B7784D1B-C116-4BD3-BF38-9A093F9488CC}" srcOrd="3" destOrd="0" parTransId="{9DCECD58-2443-4D0A-BAB2-EA948979A4DA}" sibTransId="{2F55435B-2600-4EF2-BD82-59928CFFAC29}"/>
    <dgm:cxn modelId="{47D269F8-41F4-4CD0-8DAE-D722470A03C9}" type="presOf" srcId="{F6AC4770-ACF0-47E7-BB45-E194BC191ADF}" destId="{007D5896-7422-4392-9E44-D69D9705CDDA}" srcOrd="0" destOrd="0" presId="urn:microsoft.com/office/officeart/2005/8/layout/hProcess9"/>
    <dgm:cxn modelId="{116BA7F8-8DF0-4336-A4C1-4F364F0EE440}" srcId="{74D64734-D017-4041-97F8-B32170DAEF3E}" destId="{AD66901A-9DF3-4D70-937F-C0F3903CCB0C}" srcOrd="2" destOrd="0" parTransId="{D0C36636-450C-4BE0-A17A-DD0157514AF5}" sibTransId="{83CA15D5-22BE-4D05-8BD2-4A0EDDABB693}"/>
    <dgm:cxn modelId="{C63637DD-03C4-401A-882C-EBF30F10522D}" type="presParOf" srcId="{3AFDFAAA-B799-42EB-9DAF-679E9235097B}" destId="{96B30483-D820-4B55-A5B5-B76CA795E080}" srcOrd="0" destOrd="0" presId="urn:microsoft.com/office/officeart/2005/8/layout/hProcess9"/>
    <dgm:cxn modelId="{BB8B79A8-D70A-4084-9863-FFC648A0CDB2}" type="presParOf" srcId="{3AFDFAAA-B799-42EB-9DAF-679E9235097B}" destId="{F683E623-7662-4AEC-8E22-0D8D2A3FB5C8}" srcOrd="1" destOrd="0" presId="urn:microsoft.com/office/officeart/2005/8/layout/hProcess9"/>
    <dgm:cxn modelId="{FEAE35FD-44B6-4E9C-BA69-A38C69A18971}" type="presParOf" srcId="{F683E623-7662-4AEC-8E22-0D8D2A3FB5C8}" destId="{B0DDBACB-3899-4781-A942-995144DF2785}" srcOrd="0" destOrd="0" presId="urn:microsoft.com/office/officeart/2005/8/layout/hProcess9"/>
    <dgm:cxn modelId="{FD2E1779-20A8-4F2B-B35C-8D4281410E61}" type="presParOf" srcId="{F683E623-7662-4AEC-8E22-0D8D2A3FB5C8}" destId="{64715C9E-F423-4865-B6D5-984E7DAED028}" srcOrd="1" destOrd="0" presId="urn:microsoft.com/office/officeart/2005/8/layout/hProcess9"/>
    <dgm:cxn modelId="{2FECC7BB-3FCF-48DB-82D8-6DB087AEA1B2}" type="presParOf" srcId="{F683E623-7662-4AEC-8E22-0D8D2A3FB5C8}" destId="{007D5896-7422-4392-9E44-D69D9705CDDA}" srcOrd="2" destOrd="0" presId="urn:microsoft.com/office/officeart/2005/8/layout/hProcess9"/>
    <dgm:cxn modelId="{A2D7B7E4-8603-4990-9DA7-572FB5D67FD4}" type="presParOf" srcId="{F683E623-7662-4AEC-8E22-0D8D2A3FB5C8}" destId="{566296D6-DFBF-4ACF-9F6B-260CBE390C4C}" srcOrd="3" destOrd="0" presId="urn:microsoft.com/office/officeart/2005/8/layout/hProcess9"/>
    <dgm:cxn modelId="{6785B951-2D34-4894-A4F0-21C3A2D79867}" type="presParOf" srcId="{F683E623-7662-4AEC-8E22-0D8D2A3FB5C8}" destId="{3E916CEA-5706-42C6-AEE7-480F0D9E8451}" srcOrd="4" destOrd="0" presId="urn:microsoft.com/office/officeart/2005/8/layout/hProcess9"/>
    <dgm:cxn modelId="{39500C39-BC23-4605-A756-537C9F71D98B}" type="presParOf" srcId="{F683E623-7662-4AEC-8E22-0D8D2A3FB5C8}" destId="{C8FEF1CD-DE3C-4A63-94EB-3AFE42154C6F}" srcOrd="5" destOrd="0" presId="urn:microsoft.com/office/officeart/2005/8/layout/hProcess9"/>
    <dgm:cxn modelId="{D7888E16-D33C-4C82-8ACE-B04344AAC0EB}" type="presParOf" srcId="{F683E623-7662-4AEC-8E22-0D8D2A3FB5C8}" destId="{30F96D8E-7185-4D47-A09A-AE75722C62C3}" srcOrd="6" destOrd="0" presId="urn:microsoft.com/office/officeart/2005/8/layout/hProcess9"/>
    <dgm:cxn modelId="{92A0F0FE-F463-4DFF-BE48-6AEADB21BDE6}" type="presParOf" srcId="{F683E623-7662-4AEC-8E22-0D8D2A3FB5C8}" destId="{AE98F813-43D8-49C9-837F-98B64F01245B}" srcOrd="7" destOrd="0" presId="urn:microsoft.com/office/officeart/2005/8/layout/hProcess9"/>
    <dgm:cxn modelId="{3F3D5357-EF21-4982-A63E-CFBD3C796B12}" type="presParOf" srcId="{F683E623-7662-4AEC-8E22-0D8D2A3FB5C8}" destId="{D4AC4649-2C77-4D27-A07F-BF1FB20B184A}"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62D614-DD93-41EB-A245-A40073910A0A}"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8900D7A9-11D6-46DF-99EC-7D2277A5012B}">
      <dgm:prSet/>
      <dgm:spPr/>
      <dgm:t>
        <a:bodyPr/>
        <a:lstStyle/>
        <a:p>
          <a:r>
            <a:rPr lang="en-US" b="1"/>
            <a:t>Report must summarize</a:t>
          </a:r>
        </a:p>
      </dgm:t>
    </dgm:pt>
    <dgm:pt modelId="{459A15B9-D9FF-4B49-802C-947ABD9BBFB0}" type="parTrans" cxnId="{7E463FA9-696C-4294-B6C5-0D8589238F1D}">
      <dgm:prSet/>
      <dgm:spPr/>
      <dgm:t>
        <a:bodyPr/>
        <a:lstStyle/>
        <a:p>
          <a:endParaRPr lang="en-US"/>
        </a:p>
      </dgm:t>
    </dgm:pt>
    <dgm:pt modelId="{ACC19481-92DF-40D8-B93A-9371A766DCB8}" type="sibTrans" cxnId="{7E463FA9-696C-4294-B6C5-0D8589238F1D}">
      <dgm:prSet/>
      <dgm:spPr/>
      <dgm:t>
        <a:bodyPr/>
        <a:lstStyle/>
        <a:p>
          <a:endParaRPr lang="en-US"/>
        </a:p>
      </dgm:t>
    </dgm:pt>
    <dgm:pt modelId="{888D9977-176A-4CE8-8899-8B354C7A1658}">
      <dgm:prSet/>
      <dgm:spPr/>
      <dgm:t>
        <a:bodyPr/>
        <a:lstStyle/>
        <a:p>
          <a:r>
            <a:rPr lang="en-US"/>
            <a:t>Data sources</a:t>
          </a:r>
        </a:p>
      </dgm:t>
    </dgm:pt>
    <dgm:pt modelId="{3AFA0E88-29C2-4CCB-B93E-869835820755}" type="parTrans" cxnId="{059DBCCA-1497-4C97-9485-AAD4CA90F44B}">
      <dgm:prSet/>
      <dgm:spPr/>
      <dgm:t>
        <a:bodyPr/>
        <a:lstStyle/>
        <a:p>
          <a:endParaRPr lang="en-US"/>
        </a:p>
      </dgm:t>
    </dgm:pt>
    <dgm:pt modelId="{E88DB9A1-22D7-4368-96B9-B1DE4B944C87}" type="sibTrans" cxnId="{059DBCCA-1497-4C97-9485-AAD4CA90F44B}">
      <dgm:prSet/>
      <dgm:spPr/>
      <dgm:t>
        <a:bodyPr/>
        <a:lstStyle/>
        <a:p>
          <a:endParaRPr lang="en-US"/>
        </a:p>
      </dgm:t>
    </dgm:pt>
    <dgm:pt modelId="{D094E38D-18B2-4D06-A3AF-15EACE90D29F}">
      <dgm:prSet/>
      <dgm:spPr/>
      <dgm:t>
        <a:bodyPr/>
        <a:lstStyle/>
        <a:p>
          <a:r>
            <a:rPr lang="en-US"/>
            <a:t>Process descriptions</a:t>
          </a:r>
        </a:p>
      </dgm:t>
    </dgm:pt>
    <dgm:pt modelId="{96299EDA-48D7-48A0-9750-327A49572D05}" type="parTrans" cxnId="{3AFDBD8E-CA69-4219-BBC8-9753D58E87C2}">
      <dgm:prSet/>
      <dgm:spPr/>
      <dgm:t>
        <a:bodyPr/>
        <a:lstStyle/>
        <a:p>
          <a:endParaRPr lang="en-US"/>
        </a:p>
      </dgm:t>
    </dgm:pt>
    <dgm:pt modelId="{4EF0702D-A28F-4C2F-9702-4AD3313C42DC}" type="sibTrans" cxnId="{3AFDBD8E-CA69-4219-BBC8-9753D58E87C2}">
      <dgm:prSet/>
      <dgm:spPr/>
      <dgm:t>
        <a:bodyPr/>
        <a:lstStyle/>
        <a:p>
          <a:endParaRPr lang="en-US"/>
        </a:p>
      </dgm:t>
    </dgm:pt>
    <dgm:pt modelId="{633DF7FC-EFFF-421B-BA26-FC557B343EC3}">
      <dgm:prSet/>
      <dgm:spPr/>
      <dgm:t>
        <a:bodyPr/>
        <a:lstStyle/>
        <a:p>
          <a:r>
            <a:rPr lang="en-US"/>
            <a:t>Life Cycle Inventory (</a:t>
          </a:r>
          <a:r>
            <a:rPr lang="en-US" err="1"/>
            <a:t>LCI</a:t>
          </a:r>
          <a:r>
            <a:rPr lang="en-US"/>
            <a:t>) and Calculation</a:t>
          </a:r>
        </a:p>
      </dgm:t>
    </dgm:pt>
    <dgm:pt modelId="{A60CC9DB-BBF8-4913-A005-95A7397AAE15}" type="parTrans" cxnId="{867C4EBE-4573-49E5-BDE3-AC26649F9B3F}">
      <dgm:prSet/>
      <dgm:spPr/>
      <dgm:t>
        <a:bodyPr/>
        <a:lstStyle/>
        <a:p>
          <a:endParaRPr lang="en-US"/>
        </a:p>
      </dgm:t>
    </dgm:pt>
    <dgm:pt modelId="{5C42EB0E-3091-4EAB-AD51-D669AE33ED7F}" type="sibTrans" cxnId="{867C4EBE-4573-49E5-BDE3-AC26649F9B3F}">
      <dgm:prSet/>
      <dgm:spPr/>
      <dgm:t>
        <a:bodyPr/>
        <a:lstStyle/>
        <a:p>
          <a:endParaRPr lang="en-US"/>
        </a:p>
      </dgm:t>
    </dgm:pt>
    <dgm:pt modelId="{5FDDA912-17E5-4CAF-9358-C651ABFB6988}">
      <dgm:prSet/>
      <dgm:spPr/>
      <dgm:t>
        <a:bodyPr/>
        <a:lstStyle/>
        <a:p>
          <a:r>
            <a:rPr lang="en-US"/>
            <a:t>Assumptions &amp; limitations</a:t>
          </a:r>
        </a:p>
      </dgm:t>
    </dgm:pt>
    <dgm:pt modelId="{1E81B0DF-FE17-49BB-BCDC-DFFBB45FEC8F}" type="parTrans" cxnId="{6CA6B8A3-8E3E-4A63-B567-41033B70563F}">
      <dgm:prSet/>
      <dgm:spPr/>
      <dgm:t>
        <a:bodyPr/>
        <a:lstStyle/>
        <a:p>
          <a:endParaRPr lang="en-US"/>
        </a:p>
      </dgm:t>
    </dgm:pt>
    <dgm:pt modelId="{49007004-6BD9-4692-81CF-D94A90147717}" type="sibTrans" cxnId="{6CA6B8A3-8E3E-4A63-B567-41033B70563F}">
      <dgm:prSet/>
      <dgm:spPr/>
      <dgm:t>
        <a:bodyPr/>
        <a:lstStyle/>
        <a:p>
          <a:endParaRPr lang="en-US"/>
        </a:p>
      </dgm:t>
    </dgm:pt>
    <dgm:pt modelId="{BFB74ADA-BBEC-430C-845C-5296F45129BE}">
      <dgm:prSet/>
      <dgm:spPr/>
      <dgm:t>
        <a:bodyPr/>
        <a:lstStyle/>
        <a:p>
          <a:r>
            <a:rPr lang="en-US"/>
            <a:t>Data quality assessment</a:t>
          </a:r>
        </a:p>
      </dgm:t>
    </dgm:pt>
    <dgm:pt modelId="{49FD72B2-C4E5-4E0D-B7D5-06A558D41B2E}" type="parTrans" cxnId="{3C762AC2-0C6B-4DDF-90BB-992F53B9BF23}">
      <dgm:prSet/>
      <dgm:spPr/>
      <dgm:t>
        <a:bodyPr/>
        <a:lstStyle/>
        <a:p>
          <a:endParaRPr lang="en-US"/>
        </a:p>
      </dgm:t>
    </dgm:pt>
    <dgm:pt modelId="{1A29A000-D0B9-4F17-985D-3797845D013C}" type="sibTrans" cxnId="{3C762AC2-0C6B-4DDF-90BB-992F53B9BF23}">
      <dgm:prSet/>
      <dgm:spPr/>
      <dgm:t>
        <a:bodyPr/>
        <a:lstStyle/>
        <a:p>
          <a:endParaRPr lang="en-US"/>
        </a:p>
      </dgm:t>
    </dgm:pt>
    <dgm:pt modelId="{A637C229-4FAC-4866-A81F-31516812C95F}">
      <dgm:prSet/>
      <dgm:spPr/>
      <dgm:t>
        <a:bodyPr/>
        <a:lstStyle/>
        <a:p>
          <a:r>
            <a:rPr lang="en-US"/>
            <a:t>Conclusions &amp; recommendations</a:t>
          </a:r>
        </a:p>
      </dgm:t>
    </dgm:pt>
    <dgm:pt modelId="{887B7E89-F947-49AF-A5BC-9F57196395D0}" type="parTrans" cxnId="{48B3F7EB-D4A7-4E0C-B45B-DFBF3A377473}">
      <dgm:prSet/>
      <dgm:spPr/>
      <dgm:t>
        <a:bodyPr/>
        <a:lstStyle/>
        <a:p>
          <a:endParaRPr lang="en-US"/>
        </a:p>
      </dgm:t>
    </dgm:pt>
    <dgm:pt modelId="{85BF94EB-8116-4E53-B8B3-37D40B150E09}" type="sibTrans" cxnId="{48B3F7EB-D4A7-4E0C-B45B-DFBF3A377473}">
      <dgm:prSet/>
      <dgm:spPr/>
      <dgm:t>
        <a:bodyPr/>
        <a:lstStyle/>
        <a:p>
          <a:endParaRPr lang="en-US"/>
        </a:p>
      </dgm:t>
    </dgm:pt>
    <dgm:pt modelId="{0AE11175-A0F6-4701-9F19-7BF4D24729B2}">
      <dgm:prSet/>
      <dgm:spPr/>
      <dgm:t>
        <a:bodyPr/>
        <a:lstStyle/>
        <a:p>
          <a:r>
            <a:rPr lang="en-US"/>
            <a:t>Goal &amp; scope</a:t>
          </a:r>
        </a:p>
      </dgm:t>
    </dgm:pt>
    <dgm:pt modelId="{ECF46D6C-8D73-4690-B32F-8466E5732D0C}" type="parTrans" cxnId="{97BD65E1-87EE-4EFA-995C-A83D164975A8}">
      <dgm:prSet/>
      <dgm:spPr/>
      <dgm:t>
        <a:bodyPr/>
        <a:lstStyle/>
        <a:p>
          <a:endParaRPr lang="en-US"/>
        </a:p>
      </dgm:t>
    </dgm:pt>
    <dgm:pt modelId="{F4A7FA03-EFF8-4669-A78A-20F9DF539770}" type="sibTrans" cxnId="{97BD65E1-87EE-4EFA-995C-A83D164975A8}">
      <dgm:prSet/>
      <dgm:spPr/>
      <dgm:t>
        <a:bodyPr/>
        <a:lstStyle/>
        <a:p>
          <a:endParaRPr lang="en-US"/>
        </a:p>
      </dgm:t>
    </dgm:pt>
    <dgm:pt modelId="{4C30FFA4-842D-4470-829C-3192E88FD7E0}">
      <dgm:prSet/>
      <dgm:spPr/>
      <dgm:t>
        <a:bodyPr/>
        <a:lstStyle/>
        <a:p>
          <a:r>
            <a:rPr lang="en-US"/>
            <a:t>Any sensitivity analysis or uncertainty analysis conducted</a:t>
          </a:r>
        </a:p>
      </dgm:t>
    </dgm:pt>
    <dgm:pt modelId="{352932AA-416B-46BE-A20C-016C40F96DA4}" type="parTrans" cxnId="{B280E0EE-239A-477D-88F3-FF86B5FF17E5}">
      <dgm:prSet/>
      <dgm:spPr/>
      <dgm:t>
        <a:bodyPr/>
        <a:lstStyle/>
        <a:p>
          <a:endParaRPr lang="en-US"/>
        </a:p>
      </dgm:t>
    </dgm:pt>
    <dgm:pt modelId="{95CC8B1F-1B81-434A-9FF3-C538ECDF6A4B}" type="sibTrans" cxnId="{B280E0EE-239A-477D-88F3-FF86B5FF17E5}">
      <dgm:prSet/>
      <dgm:spPr/>
      <dgm:t>
        <a:bodyPr/>
        <a:lstStyle/>
        <a:p>
          <a:endParaRPr lang="en-US"/>
        </a:p>
      </dgm:t>
    </dgm:pt>
    <dgm:pt modelId="{AD6622E4-AAAE-4B8E-B517-9829E699CB1F}">
      <dgm:prSet/>
      <dgm:spPr/>
      <dgm:t>
        <a:bodyPr/>
        <a:lstStyle/>
        <a:p>
          <a:r>
            <a:rPr lang="en-US"/>
            <a:t>Third-Party Verification</a:t>
          </a:r>
        </a:p>
      </dgm:t>
    </dgm:pt>
    <dgm:pt modelId="{BB983AF8-8266-4638-A34E-6F3C7FF7066B}" type="parTrans" cxnId="{FE6C90E0-3011-418D-BDD6-5DD66E0D5B6A}">
      <dgm:prSet/>
      <dgm:spPr/>
      <dgm:t>
        <a:bodyPr/>
        <a:lstStyle/>
        <a:p>
          <a:endParaRPr lang="en-US"/>
        </a:p>
      </dgm:t>
    </dgm:pt>
    <dgm:pt modelId="{39FA0E33-FE82-4F99-8794-9A204CA1BE45}" type="sibTrans" cxnId="{FE6C90E0-3011-418D-BDD6-5DD66E0D5B6A}">
      <dgm:prSet/>
      <dgm:spPr/>
      <dgm:t>
        <a:bodyPr/>
        <a:lstStyle/>
        <a:p>
          <a:endParaRPr lang="en-US"/>
        </a:p>
      </dgm:t>
    </dgm:pt>
    <dgm:pt modelId="{7411DDBA-9157-489F-8975-7C477A690BD7}" type="pres">
      <dgm:prSet presAssocID="{E862D614-DD93-41EB-A245-A40073910A0A}" presName="vert0" presStyleCnt="0">
        <dgm:presLayoutVars>
          <dgm:dir/>
          <dgm:animOne val="branch"/>
          <dgm:animLvl val="lvl"/>
        </dgm:presLayoutVars>
      </dgm:prSet>
      <dgm:spPr/>
    </dgm:pt>
    <dgm:pt modelId="{DBFE6080-C115-4118-9B8F-516D35F4183F}" type="pres">
      <dgm:prSet presAssocID="{8900D7A9-11D6-46DF-99EC-7D2277A5012B}" presName="thickLine" presStyleLbl="alignNode1" presStyleIdx="0" presStyleCnt="1"/>
      <dgm:spPr/>
    </dgm:pt>
    <dgm:pt modelId="{C479EC03-F90E-45FA-B7FF-36153FC8336A}" type="pres">
      <dgm:prSet presAssocID="{8900D7A9-11D6-46DF-99EC-7D2277A5012B}" presName="horz1" presStyleCnt="0"/>
      <dgm:spPr/>
    </dgm:pt>
    <dgm:pt modelId="{BB1BABE2-0F85-4045-B106-56EE1EC2B41F}" type="pres">
      <dgm:prSet presAssocID="{8900D7A9-11D6-46DF-99EC-7D2277A5012B}" presName="tx1" presStyleLbl="revTx" presStyleIdx="0" presStyleCnt="10"/>
      <dgm:spPr/>
    </dgm:pt>
    <dgm:pt modelId="{E00AD4CE-C22F-4D6F-8073-1404A8AD4404}" type="pres">
      <dgm:prSet presAssocID="{8900D7A9-11D6-46DF-99EC-7D2277A5012B}" presName="vert1" presStyleCnt="0"/>
      <dgm:spPr/>
    </dgm:pt>
    <dgm:pt modelId="{8414C038-0AA9-4618-90AC-096ACEAF15F7}" type="pres">
      <dgm:prSet presAssocID="{0AE11175-A0F6-4701-9F19-7BF4D24729B2}" presName="vertSpace2a" presStyleCnt="0"/>
      <dgm:spPr/>
    </dgm:pt>
    <dgm:pt modelId="{44D559A8-5396-4BE6-B891-C4C4353AAD86}" type="pres">
      <dgm:prSet presAssocID="{0AE11175-A0F6-4701-9F19-7BF4D24729B2}" presName="horz2" presStyleCnt="0"/>
      <dgm:spPr/>
    </dgm:pt>
    <dgm:pt modelId="{25BE9B14-EC06-42CD-BF2D-308C04488BC4}" type="pres">
      <dgm:prSet presAssocID="{0AE11175-A0F6-4701-9F19-7BF4D24729B2}" presName="horzSpace2" presStyleCnt="0"/>
      <dgm:spPr/>
    </dgm:pt>
    <dgm:pt modelId="{B830370A-BBEF-474A-A54E-B7CAF560034E}" type="pres">
      <dgm:prSet presAssocID="{0AE11175-A0F6-4701-9F19-7BF4D24729B2}" presName="tx2" presStyleLbl="revTx" presStyleIdx="1" presStyleCnt="10"/>
      <dgm:spPr/>
    </dgm:pt>
    <dgm:pt modelId="{440A7436-AF6B-4457-A6FE-E84FB899ACCE}" type="pres">
      <dgm:prSet presAssocID="{0AE11175-A0F6-4701-9F19-7BF4D24729B2}" presName="vert2" presStyleCnt="0"/>
      <dgm:spPr/>
    </dgm:pt>
    <dgm:pt modelId="{E37B7FF2-ED73-467C-959D-0F51FC5008C1}" type="pres">
      <dgm:prSet presAssocID="{0AE11175-A0F6-4701-9F19-7BF4D24729B2}" presName="thinLine2b" presStyleLbl="callout" presStyleIdx="0" presStyleCnt="9"/>
      <dgm:spPr/>
    </dgm:pt>
    <dgm:pt modelId="{683A7D8C-616E-4C9B-B259-1A5CB40DCF76}" type="pres">
      <dgm:prSet presAssocID="{0AE11175-A0F6-4701-9F19-7BF4D24729B2}" presName="vertSpace2b" presStyleCnt="0"/>
      <dgm:spPr/>
    </dgm:pt>
    <dgm:pt modelId="{3B57B345-EB8E-4AF5-BDAA-5E7365FB8700}" type="pres">
      <dgm:prSet presAssocID="{888D9977-176A-4CE8-8899-8B354C7A1658}" presName="horz2" presStyleCnt="0"/>
      <dgm:spPr/>
    </dgm:pt>
    <dgm:pt modelId="{4F83C8E3-B7AF-4ACF-B668-48776BAA50BC}" type="pres">
      <dgm:prSet presAssocID="{888D9977-176A-4CE8-8899-8B354C7A1658}" presName="horzSpace2" presStyleCnt="0"/>
      <dgm:spPr/>
    </dgm:pt>
    <dgm:pt modelId="{36FB2114-9D7A-4256-817F-B16B3938B50B}" type="pres">
      <dgm:prSet presAssocID="{888D9977-176A-4CE8-8899-8B354C7A1658}" presName="tx2" presStyleLbl="revTx" presStyleIdx="2" presStyleCnt="10"/>
      <dgm:spPr/>
    </dgm:pt>
    <dgm:pt modelId="{11350C10-D943-4A88-9953-F7A4FA3D7ED7}" type="pres">
      <dgm:prSet presAssocID="{888D9977-176A-4CE8-8899-8B354C7A1658}" presName="vert2" presStyleCnt="0"/>
      <dgm:spPr/>
    </dgm:pt>
    <dgm:pt modelId="{DFB859BC-4718-4926-A53F-A99FDBD05DC5}" type="pres">
      <dgm:prSet presAssocID="{888D9977-176A-4CE8-8899-8B354C7A1658}" presName="thinLine2b" presStyleLbl="callout" presStyleIdx="1" presStyleCnt="9"/>
      <dgm:spPr/>
    </dgm:pt>
    <dgm:pt modelId="{27E5B4A8-807A-4396-B743-F9DD921755F0}" type="pres">
      <dgm:prSet presAssocID="{888D9977-176A-4CE8-8899-8B354C7A1658}" presName="vertSpace2b" presStyleCnt="0"/>
      <dgm:spPr/>
    </dgm:pt>
    <dgm:pt modelId="{F855AF6D-E4A3-4420-89C8-6916EA9C84B6}" type="pres">
      <dgm:prSet presAssocID="{D094E38D-18B2-4D06-A3AF-15EACE90D29F}" presName="horz2" presStyleCnt="0"/>
      <dgm:spPr/>
    </dgm:pt>
    <dgm:pt modelId="{6B1E4733-5E67-4FCA-B073-D6C1A3724A29}" type="pres">
      <dgm:prSet presAssocID="{D094E38D-18B2-4D06-A3AF-15EACE90D29F}" presName="horzSpace2" presStyleCnt="0"/>
      <dgm:spPr/>
    </dgm:pt>
    <dgm:pt modelId="{93A74485-8C11-4A4E-80D2-7CB9C8172101}" type="pres">
      <dgm:prSet presAssocID="{D094E38D-18B2-4D06-A3AF-15EACE90D29F}" presName="tx2" presStyleLbl="revTx" presStyleIdx="3" presStyleCnt="10"/>
      <dgm:spPr/>
    </dgm:pt>
    <dgm:pt modelId="{1481EE48-47D2-411C-A74B-E9CA0DC2496B}" type="pres">
      <dgm:prSet presAssocID="{D094E38D-18B2-4D06-A3AF-15EACE90D29F}" presName="vert2" presStyleCnt="0"/>
      <dgm:spPr/>
    </dgm:pt>
    <dgm:pt modelId="{EA39652E-B548-4CD8-830E-9B64329926AA}" type="pres">
      <dgm:prSet presAssocID="{D094E38D-18B2-4D06-A3AF-15EACE90D29F}" presName="thinLine2b" presStyleLbl="callout" presStyleIdx="2" presStyleCnt="9"/>
      <dgm:spPr/>
    </dgm:pt>
    <dgm:pt modelId="{91FA2253-EB9A-4C1E-AE82-405F670B13EA}" type="pres">
      <dgm:prSet presAssocID="{D094E38D-18B2-4D06-A3AF-15EACE90D29F}" presName="vertSpace2b" presStyleCnt="0"/>
      <dgm:spPr/>
    </dgm:pt>
    <dgm:pt modelId="{00B8D37F-DD54-4735-9071-F5C7695EBE9D}" type="pres">
      <dgm:prSet presAssocID="{633DF7FC-EFFF-421B-BA26-FC557B343EC3}" presName="horz2" presStyleCnt="0"/>
      <dgm:spPr/>
    </dgm:pt>
    <dgm:pt modelId="{E571200A-4109-4948-81B5-1F305CE2DE0F}" type="pres">
      <dgm:prSet presAssocID="{633DF7FC-EFFF-421B-BA26-FC557B343EC3}" presName="horzSpace2" presStyleCnt="0"/>
      <dgm:spPr/>
    </dgm:pt>
    <dgm:pt modelId="{86F1290F-4B88-40FE-8FA2-172D3B3722EB}" type="pres">
      <dgm:prSet presAssocID="{633DF7FC-EFFF-421B-BA26-FC557B343EC3}" presName="tx2" presStyleLbl="revTx" presStyleIdx="4" presStyleCnt="10"/>
      <dgm:spPr/>
    </dgm:pt>
    <dgm:pt modelId="{BEC941B3-01AC-41B1-A08C-B2A2E923909C}" type="pres">
      <dgm:prSet presAssocID="{633DF7FC-EFFF-421B-BA26-FC557B343EC3}" presName="vert2" presStyleCnt="0"/>
      <dgm:spPr/>
    </dgm:pt>
    <dgm:pt modelId="{8645EA46-6D59-49AA-BB07-AEB41E09134C}" type="pres">
      <dgm:prSet presAssocID="{633DF7FC-EFFF-421B-BA26-FC557B343EC3}" presName="thinLine2b" presStyleLbl="callout" presStyleIdx="3" presStyleCnt="9"/>
      <dgm:spPr/>
    </dgm:pt>
    <dgm:pt modelId="{BADB6E5D-FABD-438F-96E0-086F109FE173}" type="pres">
      <dgm:prSet presAssocID="{633DF7FC-EFFF-421B-BA26-FC557B343EC3}" presName="vertSpace2b" presStyleCnt="0"/>
      <dgm:spPr/>
    </dgm:pt>
    <dgm:pt modelId="{8CFD7C56-846C-491B-B8FE-A23585A06378}" type="pres">
      <dgm:prSet presAssocID="{5FDDA912-17E5-4CAF-9358-C651ABFB6988}" presName="horz2" presStyleCnt="0"/>
      <dgm:spPr/>
    </dgm:pt>
    <dgm:pt modelId="{1F02D096-CD58-42F2-A90B-ED6B4AC70CA9}" type="pres">
      <dgm:prSet presAssocID="{5FDDA912-17E5-4CAF-9358-C651ABFB6988}" presName="horzSpace2" presStyleCnt="0"/>
      <dgm:spPr/>
    </dgm:pt>
    <dgm:pt modelId="{81778B84-F4C7-43C0-8EEC-AA9D382DF0CD}" type="pres">
      <dgm:prSet presAssocID="{5FDDA912-17E5-4CAF-9358-C651ABFB6988}" presName="tx2" presStyleLbl="revTx" presStyleIdx="5" presStyleCnt="10"/>
      <dgm:spPr/>
    </dgm:pt>
    <dgm:pt modelId="{C5E40657-8411-4404-8300-D62424800F13}" type="pres">
      <dgm:prSet presAssocID="{5FDDA912-17E5-4CAF-9358-C651ABFB6988}" presName="vert2" presStyleCnt="0"/>
      <dgm:spPr/>
    </dgm:pt>
    <dgm:pt modelId="{91126CEF-66CE-4CA2-8957-497F2590D6DA}" type="pres">
      <dgm:prSet presAssocID="{5FDDA912-17E5-4CAF-9358-C651ABFB6988}" presName="thinLine2b" presStyleLbl="callout" presStyleIdx="4" presStyleCnt="9"/>
      <dgm:spPr/>
    </dgm:pt>
    <dgm:pt modelId="{98A089E1-53A3-4680-9E01-BF65B8A1425C}" type="pres">
      <dgm:prSet presAssocID="{5FDDA912-17E5-4CAF-9358-C651ABFB6988}" presName="vertSpace2b" presStyleCnt="0"/>
      <dgm:spPr/>
    </dgm:pt>
    <dgm:pt modelId="{2A6CBD59-1936-43C7-945B-539A325C2F61}" type="pres">
      <dgm:prSet presAssocID="{4C30FFA4-842D-4470-829C-3192E88FD7E0}" presName="horz2" presStyleCnt="0"/>
      <dgm:spPr/>
    </dgm:pt>
    <dgm:pt modelId="{0946ACD1-401F-4F12-BD16-DF4F253F40BA}" type="pres">
      <dgm:prSet presAssocID="{4C30FFA4-842D-4470-829C-3192E88FD7E0}" presName="horzSpace2" presStyleCnt="0"/>
      <dgm:spPr/>
    </dgm:pt>
    <dgm:pt modelId="{AE80158C-76D3-4A37-A108-E80A46BDB1B3}" type="pres">
      <dgm:prSet presAssocID="{4C30FFA4-842D-4470-829C-3192E88FD7E0}" presName="tx2" presStyleLbl="revTx" presStyleIdx="6" presStyleCnt="10"/>
      <dgm:spPr/>
    </dgm:pt>
    <dgm:pt modelId="{67F096A7-EEA4-47E9-9172-F6A4BB169029}" type="pres">
      <dgm:prSet presAssocID="{4C30FFA4-842D-4470-829C-3192E88FD7E0}" presName="vert2" presStyleCnt="0"/>
      <dgm:spPr/>
    </dgm:pt>
    <dgm:pt modelId="{32C670F5-7BFD-4645-BFBF-DD73C9B47607}" type="pres">
      <dgm:prSet presAssocID="{4C30FFA4-842D-4470-829C-3192E88FD7E0}" presName="thinLine2b" presStyleLbl="callout" presStyleIdx="5" presStyleCnt="9"/>
      <dgm:spPr/>
    </dgm:pt>
    <dgm:pt modelId="{77166BA7-E47D-42FE-8B98-8A3937CE8D99}" type="pres">
      <dgm:prSet presAssocID="{4C30FFA4-842D-4470-829C-3192E88FD7E0}" presName="vertSpace2b" presStyleCnt="0"/>
      <dgm:spPr/>
    </dgm:pt>
    <dgm:pt modelId="{1A00C70D-C2B2-408D-9F22-E4A752908BC7}" type="pres">
      <dgm:prSet presAssocID="{BFB74ADA-BBEC-430C-845C-5296F45129BE}" presName="horz2" presStyleCnt="0"/>
      <dgm:spPr/>
    </dgm:pt>
    <dgm:pt modelId="{97EF7BA9-FDB5-4FD4-B1C6-823B3EC093ED}" type="pres">
      <dgm:prSet presAssocID="{BFB74ADA-BBEC-430C-845C-5296F45129BE}" presName="horzSpace2" presStyleCnt="0"/>
      <dgm:spPr/>
    </dgm:pt>
    <dgm:pt modelId="{A5E78AE8-5B2D-4E87-8D8E-BA5BC35816DE}" type="pres">
      <dgm:prSet presAssocID="{BFB74ADA-BBEC-430C-845C-5296F45129BE}" presName="tx2" presStyleLbl="revTx" presStyleIdx="7" presStyleCnt="10"/>
      <dgm:spPr/>
    </dgm:pt>
    <dgm:pt modelId="{6191B5A7-9623-4971-A842-38E5B7922883}" type="pres">
      <dgm:prSet presAssocID="{BFB74ADA-BBEC-430C-845C-5296F45129BE}" presName="vert2" presStyleCnt="0"/>
      <dgm:spPr/>
    </dgm:pt>
    <dgm:pt modelId="{740BF6B3-25FC-4621-AF42-BA810C1DBC31}" type="pres">
      <dgm:prSet presAssocID="{BFB74ADA-BBEC-430C-845C-5296F45129BE}" presName="thinLine2b" presStyleLbl="callout" presStyleIdx="6" presStyleCnt="9"/>
      <dgm:spPr/>
    </dgm:pt>
    <dgm:pt modelId="{250787B5-10EB-4E45-A116-234AF43A6B9F}" type="pres">
      <dgm:prSet presAssocID="{BFB74ADA-BBEC-430C-845C-5296F45129BE}" presName="vertSpace2b" presStyleCnt="0"/>
      <dgm:spPr/>
    </dgm:pt>
    <dgm:pt modelId="{FD5E30EF-555A-47FE-8535-D8A0DCFD215A}" type="pres">
      <dgm:prSet presAssocID="{A637C229-4FAC-4866-A81F-31516812C95F}" presName="horz2" presStyleCnt="0"/>
      <dgm:spPr/>
    </dgm:pt>
    <dgm:pt modelId="{9283D069-DEFA-4328-9BBB-09E32FA4BCC9}" type="pres">
      <dgm:prSet presAssocID="{A637C229-4FAC-4866-A81F-31516812C95F}" presName="horzSpace2" presStyleCnt="0"/>
      <dgm:spPr/>
    </dgm:pt>
    <dgm:pt modelId="{1A3F00D8-6C6F-4551-B7A7-61A25A6C795E}" type="pres">
      <dgm:prSet presAssocID="{A637C229-4FAC-4866-A81F-31516812C95F}" presName="tx2" presStyleLbl="revTx" presStyleIdx="8" presStyleCnt="10"/>
      <dgm:spPr/>
    </dgm:pt>
    <dgm:pt modelId="{D20D018F-B049-4D74-B93D-B7E2F1C278BF}" type="pres">
      <dgm:prSet presAssocID="{A637C229-4FAC-4866-A81F-31516812C95F}" presName="vert2" presStyleCnt="0"/>
      <dgm:spPr/>
    </dgm:pt>
    <dgm:pt modelId="{C6D2C090-25BA-4A8C-95EB-FC11585CD9E8}" type="pres">
      <dgm:prSet presAssocID="{A637C229-4FAC-4866-A81F-31516812C95F}" presName="thinLine2b" presStyleLbl="callout" presStyleIdx="7" presStyleCnt="9"/>
      <dgm:spPr/>
    </dgm:pt>
    <dgm:pt modelId="{11DF8D7E-2FFA-467B-BF04-A2F2546ECF01}" type="pres">
      <dgm:prSet presAssocID="{A637C229-4FAC-4866-A81F-31516812C95F}" presName="vertSpace2b" presStyleCnt="0"/>
      <dgm:spPr/>
    </dgm:pt>
    <dgm:pt modelId="{0445ADCD-8981-4365-AD8F-44156F722452}" type="pres">
      <dgm:prSet presAssocID="{AD6622E4-AAAE-4B8E-B517-9829E699CB1F}" presName="horz2" presStyleCnt="0"/>
      <dgm:spPr/>
    </dgm:pt>
    <dgm:pt modelId="{BF033003-14B3-429B-9083-CB075A042BDC}" type="pres">
      <dgm:prSet presAssocID="{AD6622E4-AAAE-4B8E-B517-9829E699CB1F}" presName="horzSpace2" presStyleCnt="0"/>
      <dgm:spPr/>
    </dgm:pt>
    <dgm:pt modelId="{FA411B53-6E29-4981-A69A-405D3FD7EC63}" type="pres">
      <dgm:prSet presAssocID="{AD6622E4-AAAE-4B8E-B517-9829E699CB1F}" presName="tx2" presStyleLbl="revTx" presStyleIdx="9" presStyleCnt="10"/>
      <dgm:spPr/>
    </dgm:pt>
    <dgm:pt modelId="{2D580475-08D8-4840-A2D5-730B22928803}" type="pres">
      <dgm:prSet presAssocID="{AD6622E4-AAAE-4B8E-B517-9829E699CB1F}" presName="vert2" presStyleCnt="0"/>
      <dgm:spPr/>
    </dgm:pt>
    <dgm:pt modelId="{4877E28C-651B-475B-97A4-C6B1807BD794}" type="pres">
      <dgm:prSet presAssocID="{AD6622E4-AAAE-4B8E-B517-9829E699CB1F}" presName="thinLine2b" presStyleLbl="callout" presStyleIdx="8" presStyleCnt="9"/>
      <dgm:spPr/>
    </dgm:pt>
    <dgm:pt modelId="{126DC7CC-DC88-4A6E-AC9B-A6531A0D1901}" type="pres">
      <dgm:prSet presAssocID="{AD6622E4-AAAE-4B8E-B517-9829E699CB1F}" presName="vertSpace2b" presStyleCnt="0"/>
      <dgm:spPr/>
    </dgm:pt>
  </dgm:ptLst>
  <dgm:cxnLst>
    <dgm:cxn modelId="{99F6442D-89CF-463F-9358-37ABB82E76B0}" type="presOf" srcId="{633DF7FC-EFFF-421B-BA26-FC557B343EC3}" destId="{86F1290F-4B88-40FE-8FA2-172D3B3722EB}" srcOrd="0" destOrd="0" presId="urn:microsoft.com/office/officeart/2008/layout/LinedList"/>
    <dgm:cxn modelId="{0150C130-80FA-4094-BA05-BF0B3887E88E}" type="presOf" srcId="{A637C229-4FAC-4866-A81F-31516812C95F}" destId="{1A3F00D8-6C6F-4551-B7A7-61A25A6C795E}" srcOrd="0" destOrd="0" presId="urn:microsoft.com/office/officeart/2008/layout/LinedList"/>
    <dgm:cxn modelId="{50B21741-12E4-4E96-BFC1-8255EEC9C41B}" type="presOf" srcId="{D094E38D-18B2-4D06-A3AF-15EACE90D29F}" destId="{93A74485-8C11-4A4E-80D2-7CB9C8172101}" srcOrd="0" destOrd="0" presId="urn:microsoft.com/office/officeart/2008/layout/LinedList"/>
    <dgm:cxn modelId="{09F2C76A-1DF2-46CD-8610-DD4C5654C214}" type="presOf" srcId="{AD6622E4-AAAE-4B8E-B517-9829E699CB1F}" destId="{FA411B53-6E29-4981-A69A-405D3FD7EC63}" srcOrd="0" destOrd="0" presId="urn:microsoft.com/office/officeart/2008/layout/LinedList"/>
    <dgm:cxn modelId="{E5E9E97A-15C2-4254-8278-1CBA39D4C111}" type="presOf" srcId="{0AE11175-A0F6-4701-9F19-7BF4D24729B2}" destId="{B830370A-BBEF-474A-A54E-B7CAF560034E}" srcOrd="0" destOrd="0" presId="urn:microsoft.com/office/officeart/2008/layout/LinedList"/>
    <dgm:cxn modelId="{3F84517C-352A-4346-AE8A-1E9E4F461E63}" type="presOf" srcId="{888D9977-176A-4CE8-8899-8B354C7A1658}" destId="{36FB2114-9D7A-4256-817F-B16B3938B50B}" srcOrd="0" destOrd="0" presId="urn:microsoft.com/office/officeart/2008/layout/LinedList"/>
    <dgm:cxn modelId="{1EA7FE8A-F325-4162-925E-C09ADC058C52}" type="presOf" srcId="{E862D614-DD93-41EB-A245-A40073910A0A}" destId="{7411DDBA-9157-489F-8975-7C477A690BD7}" srcOrd="0" destOrd="0" presId="urn:microsoft.com/office/officeart/2008/layout/LinedList"/>
    <dgm:cxn modelId="{3AFDBD8E-CA69-4219-BBC8-9753D58E87C2}" srcId="{8900D7A9-11D6-46DF-99EC-7D2277A5012B}" destId="{D094E38D-18B2-4D06-A3AF-15EACE90D29F}" srcOrd="2" destOrd="0" parTransId="{96299EDA-48D7-48A0-9750-327A49572D05}" sibTransId="{4EF0702D-A28F-4C2F-9702-4AD3313C42DC}"/>
    <dgm:cxn modelId="{8695CF99-22B7-46C4-A9FE-A1DC804A0607}" type="presOf" srcId="{4C30FFA4-842D-4470-829C-3192E88FD7E0}" destId="{AE80158C-76D3-4A37-A108-E80A46BDB1B3}" srcOrd="0" destOrd="0" presId="urn:microsoft.com/office/officeart/2008/layout/LinedList"/>
    <dgm:cxn modelId="{82EBE39F-2160-4EE1-A90E-0F0572533FD2}" type="presOf" srcId="{8900D7A9-11D6-46DF-99EC-7D2277A5012B}" destId="{BB1BABE2-0F85-4045-B106-56EE1EC2B41F}" srcOrd="0" destOrd="0" presId="urn:microsoft.com/office/officeart/2008/layout/LinedList"/>
    <dgm:cxn modelId="{514E95A2-6970-40C0-8F99-04BE1B897D0A}" type="presOf" srcId="{5FDDA912-17E5-4CAF-9358-C651ABFB6988}" destId="{81778B84-F4C7-43C0-8EEC-AA9D382DF0CD}" srcOrd="0" destOrd="0" presId="urn:microsoft.com/office/officeart/2008/layout/LinedList"/>
    <dgm:cxn modelId="{6CA6B8A3-8E3E-4A63-B567-41033B70563F}" srcId="{8900D7A9-11D6-46DF-99EC-7D2277A5012B}" destId="{5FDDA912-17E5-4CAF-9358-C651ABFB6988}" srcOrd="4" destOrd="0" parTransId="{1E81B0DF-FE17-49BB-BCDC-DFFBB45FEC8F}" sibTransId="{49007004-6BD9-4692-81CF-D94A90147717}"/>
    <dgm:cxn modelId="{7E463FA9-696C-4294-B6C5-0D8589238F1D}" srcId="{E862D614-DD93-41EB-A245-A40073910A0A}" destId="{8900D7A9-11D6-46DF-99EC-7D2277A5012B}" srcOrd="0" destOrd="0" parTransId="{459A15B9-D9FF-4B49-802C-947ABD9BBFB0}" sibTransId="{ACC19481-92DF-40D8-B93A-9371A766DCB8}"/>
    <dgm:cxn modelId="{DA0BEAA9-FEE3-4291-AA43-DB9958E97F1D}" type="presOf" srcId="{BFB74ADA-BBEC-430C-845C-5296F45129BE}" destId="{A5E78AE8-5B2D-4E87-8D8E-BA5BC35816DE}" srcOrd="0" destOrd="0" presId="urn:microsoft.com/office/officeart/2008/layout/LinedList"/>
    <dgm:cxn modelId="{867C4EBE-4573-49E5-BDE3-AC26649F9B3F}" srcId="{8900D7A9-11D6-46DF-99EC-7D2277A5012B}" destId="{633DF7FC-EFFF-421B-BA26-FC557B343EC3}" srcOrd="3" destOrd="0" parTransId="{A60CC9DB-BBF8-4913-A005-95A7397AAE15}" sibTransId="{5C42EB0E-3091-4EAB-AD51-D669AE33ED7F}"/>
    <dgm:cxn modelId="{3C762AC2-0C6B-4DDF-90BB-992F53B9BF23}" srcId="{8900D7A9-11D6-46DF-99EC-7D2277A5012B}" destId="{BFB74ADA-BBEC-430C-845C-5296F45129BE}" srcOrd="6" destOrd="0" parTransId="{49FD72B2-C4E5-4E0D-B7D5-06A558D41B2E}" sibTransId="{1A29A000-D0B9-4F17-985D-3797845D013C}"/>
    <dgm:cxn modelId="{059DBCCA-1497-4C97-9485-AAD4CA90F44B}" srcId="{8900D7A9-11D6-46DF-99EC-7D2277A5012B}" destId="{888D9977-176A-4CE8-8899-8B354C7A1658}" srcOrd="1" destOrd="0" parTransId="{3AFA0E88-29C2-4CCB-B93E-869835820755}" sibTransId="{E88DB9A1-22D7-4368-96B9-B1DE4B944C87}"/>
    <dgm:cxn modelId="{FE6C90E0-3011-418D-BDD6-5DD66E0D5B6A}" srcId="{8900D7A9-11D6-46DF-99EC-7D2277A5012B}" destId="{AD6622E4-AAAE-4B8E-B517-9829E699CB1F}" srcOrd="8" destOrd="0" parTransId="{BB983AF8-8266-4638-A34E-6F3C7FF7066B}" sibTransId="{39FA0E33-FE82-4F99-8794-9A204CA1BE45}"/>
    <dgm:cxn modelId="{97BD65E1-87EE-4EFA-995C-A83D164975A8}" srcId="{8900D7A9-11D6-46DF-99EC-7D2277A5012B}" destId="{0AE11175-A0F6-4701-9F19-7BF4D24729B2}" srcOrd="0" destOrd="0" parTransId="{ECF46D6C-8D73-4690-B32F-8466E5732D0C}" sibTransId="{F4A7FA03-EFF8-4669-A78A-20F9DF539770}"/>
    <dgm:cxn modelId="{48B3F7EB-D4A7-4E0C-B45B-DFBF3A377473}" srcId="{8900D7A9-11D6-46DF-99EC-7D2277A5012B}" destId="{A637C229-4FAC-4866-A81F-31516812C95F}" srcOrd="7" destOrd="0" parTransId="{887B7E89-F947-49AF-A5BC-9F57196395D0}" sibTransId="{85BF94EB-8116-4E53-B8B3-37D40B150E09}"/>
    <dgm:cxn modelId="{B280E0EE-239A-477D-88F3-FF86B5FF17E5}" srcId="{8900D7A9-11D6-46DF-99EC-7D2277A5012B}" destId="{4C30FFA4-842D-4470-829C-3192E88FD7E0}" srcOrd="5" destOrd="0" parTransId="{352932AA-416B-46BE-A20C-016C40F96DA4}" sibTransId="{95CC8B1F-1B81-434A-9FF3-C538ECDF6A4B}"/>
    <dgm:cxn modelId="{4B08045D-D089-4C2F-96FF-4229E725CA09}" type="presParOf" srcId="{7411DDBA-9157-489F-8975-7C477A690BD7}" destId="{DBFE6080-C115-4118-9B8F-516D35F4183F}" srcOrd="0" destOrd="0" presId="urn:microsoft.com/office/officeart/2008/layout/LinedList"/>
    <dgm:cxn modelId="{5996D4C3-3D19-4657-8994-17BA3BA72C24}" type="presParOf" srcId="{7411DDBA-9157-489F-8975-7C477A690BD7}" destId="{C479EC03-F90E-45FA-B7FF-36153FC8336A}" srcOrd="1" destOrd="0" presId="urn:microsoft.com/office/officeart/2008/layout/LinedList"/>
    <dgm:cxn modelId="{33162C86-2359-4361-B429-7DE3E3E5BFA9}" type="presParOf" srcId="{C479EC03-F90E-45FA-B7FF-36153FC8336A}" destId="{BB1BABE2-0F85-4045-B106-56EE1EC2B41F}" srcOrd="0" destOrd="0" presId="urn:microsoft.com/office/officeart/2008/layout/LinedList"/>
    <dgm:cxn modelId="{706BA662-87B8-418C-A696-1EC0A76961E4}" type="presParOf" srcId="{C479EC03-F90E-45FA-B7FF-36153FC8336A}" destId="{E00AD4CE-C22F-4D6F-8073-1404A8AD4404}" srcOrd="1" destOrd="0" presId="urn:microsoft.com/office/officeart/2008/layout/LinedList"/>
    <dgm:cxn modelId="{E0F31A01-6C4B-4990-84E0-9CCD9BC54F16}" type="presParOf" srcId="{E00AD4CE-C22F-4D6F-8073-1404A8AD4404}" destId="{8414C038-0AA9-4618-90AC-096ACEAF15F7}" srcOrd="0" destOrd="0" presId="urn:microsoft.com/office/officeart/2008/layout/LinedList"/>
    <dgm:cxn modelId="{F203338F-227C-42B0-B3C7-AD9BEA80676B}" type="presParOf" srcId="{E00AD4CE-C22F-4D6F-8073-1404A8AD4404}" destId="{44D559A8-5396-4BE6-B891-C4C4353AAD86}" srcOrd="1" destOrd="0" presId="urn:microsoft.com/office/officeart/2008/layout/LinedList"/>
    <dgm:cxn modelId="{AAC44B8E-96DD-4D2B-AEEE-14157EA7FE5D}" type="presParOf" srcId="{44D559A8-5396-4BE6-B891-C4C4353AAD86}" destId="{25BE9B14-EC06-42CD-BF2D-308C04488BC4}" srcOrd="0" destOrd="0" presId="urn:microsoft.com/office/officeart/2008/layout/LinedList"/>
    <dgm:cxn modelId="{56EE3857-8432-4C90-A207-05BD5CC6ED5B}" type="presParOf" srcId="{44D559A8-5396-4BE6-B891-C4C4353AAD86}" destId="{B830370A-BBEF-474A-A54E-B7CAF560034E}" srcOrd="1" destOrd="0" presId="urn:microsoft.com/office/officeart/2008/layout/LinedList"/>
    <dgm:cxn modelId="{2717270F-AE32-4DD3-B98E-BB642229CFEF}" type="presParOf" srcId="{44D559A8-5396-4BE6-B891-C4C4353AAD86}" destId="{440A7436-AF6B-4457-A6FE-E84FB899ACCE}" srcOrd="2" destOrd="0" presId="urn:microsoft.com/office/officeart/2008/layout/LinedList"/>
    <dgm:cxn modelId="{F62CD34C-91A7-4984-BB93-F6347AD37ABB}" type="presParOf" srcId="{E00AD4CE-C22F-4D6F-8073-1404A8AD4404}" destId="{E37B7FF2-ED73-467C-959D-0F51FC5008C1}" srcOrd="2" destOrd="0" presId="urn:microsoft.com/office/officeart/2008/layout/LinedList"/>
    <dgm:cxn modelId="{B66F4228-6CD7-4486-826D-F5CDAD87C833}" type="presParOf" srcId="{E00AD4CE-C22F-4D6F-8073-1404A8AD4404}" destId="{683A7D8C-616E-4C9B-B259-1A5CB40DCF76}" srcOrd="3" destOrd="0" presId="urn:microsoft.com/office/officeart/2008/layout/LinedList"/>
    <dgm:cxn modelId="{E960AFEF-769C-44AF-87AB-254FE1777D8B}" type="presParOf" srcId="{E00AD4CE-C22F-4D6F-8073-1404A8AD4404}" destId="{3B57B345-EB8E-4AF5-BDAA-5E7365FB8700}" srcOrd="4" destOrd="0" presId="urn:microsoft.com/office/officeart/2008/layout/LinedList"/>
    <dgm:cxn modelId="{975672A0-FE43-450E-B6DC-A140D6B49C3D}" type="presParOf" srcId="{3B57B345-EB8E-4AF5-BDAA-5E7365FB8700}" destId="{4F83C8E3-B7AF-4ACF-B668-48776BAA50BC}" srcOrd="0" destOrd="0" presId="urn:microsoft.com/office/officeart/2008/layout/LinedList"/>
    <dgm:cxn modelId="{5D49E645-3BBB-49CD-A3E6-0D15133D592A}" type="presParOf" srcId="{3B57B345-EB8E-4AF5-BDAA-5E7365FB8700}" destId="{36FB2114-9D7A-4256-817F-B16B3938B50B}" srcOrd="1" destOrd="0" presId="urn:microsoft.com/office/officeart/2008/layout/LinedList"/>
    <dgm:cxn modelId="{8B758D33-61BF-4B2E-A199-57C4C34235CA}" type="presParOf" srcId="{3B57B345-EB8E-4AF5-BDAA-5E7365FB8700}" destId="{11350C10-D943-4A88-9953-F7A4FA3D7ED7}" srcOrd="2" destOrd="0" presId="urn:microsoft.com/office/officeart/2008/layout/LinedList"/>
    <dgm:cxn modelId="{E776F205-F934-4F7F-8DA3-A2028A67F095}" type="presParOf" srcId="{E00AD4CE-C22F-4D6F-8073-1404A8AD4404}" destId="{DFB859BC-4718-4926-A53F-A99FDBD05DC5}" srcOrd="5" destOrd="0" presId="urn:microsoft.com/office/officeart/2008/layout/LinedList"/>
    <dgm:cxn modelId="{7F3C92AA-08CF-436D-A4B4-14298DA3CE70}" type="presParOf" srcId="{E00AD4CE-C22F-4D6F-8073-1404A8AD4404}" destId="{27E5B4A8-807A-4396-B743-F9DD921755F0}" srcOrd="6" destOrd="0" presId="urn:microsoft.com/office/officeart/2008/layout/LinedList"/>
    <dgm:cxn modelId="{A72594B8-694B-4F8B-8D6C-56E221199F75}" type="presParOf" srcId="{E00AD4CE-C22F-4D6F-8073-1404A8AD4404}" destId="{F855AF6D-E4A3-4420-89C8-6916EA9C84B6}" srcOrd="7" destOrd="0" presId="urn:microsoft.com/office/officeart/2008/layout/LinedList"/>
    <dgm:cxn modelId="{CF2DB505-F4B1-4D7D-8038-1A8F6A548C36}" type="presParOf" srcId="{F855AF6D-E4A3-4420-89C8-6916EA9C84B6}" destId="{6B1E4733-5E67-4FCA-B073-D6C1A3724A29}" srcOrd="0" destOrd="0" presId="urn:microsoft.com/office/officeart/2008/layout/LinedList"/>
    <dgm:cxn modelId="{FEDDA8DE-1F2F-44EC-AC94-BF3C2FB80EDB}" type="presParOf" srcId="{F855AF6D-E4A3-4420-89C8-6916EA9C84B6}" destId="{93A74485-8C11-4A4E-80D2-7CB9C8172101}" srcOrd="1" destOrd="0" presId="urn:microsoft.com/office/officeart/2008/layout/LinedList"/>
    <dgm:cxn modelId="{57B6A6A9-F277-4812-BF7F-41715F2457D5}" type="presParOf" srcId="{F855AF6D-E4A3-4420-89C8-6916EA9C84B6}" destId="{1481EE48-47D2-411C-A74B-E9CA0DC2496B}" srcOrd="2" destOrd="0" presId="urn:microsoft.com/office/officeart/2008/layout/LinedList"/>
    <dgm:cxn modelId="{3377422A-16D8-4238-8BDB-35A73F952D12}" type="presParOf" srcId="{E00AD4CE-C22F-4D6F-8073-1404A8AD4404}" destId="{EA39652E-B548-4CD8-830E-9B64329926AA}" srcOrd="8" destOrd="0" presId="urn:microsoft.com/office/officeart/2008/layout/LinedList"/>
    <dgm:cxn modelId="{B9187545-1602-4A44-823E-5803DE8315DC}" type="presParOf" srcId="{E00AD4CE-C22F-4D6F-8073-1404A8AD4404}" destId="{91FA2253-EB9A-4C1E-AE82-405F670B13EA}" srcOrd="9" destOrd="0" presId="urn:microsoft.com/office/officeart/2008/layout/LinedList"/>
    <dgm:cxn modelId="{E7C5023B-C1C7-4E5D-897C-0B5E723FB1AF}" type="presParOf" srcId="{E00AD4CE-C22F-4D6F-8073-1404A8AD4404}" destId="{00B8D37F-DD54-4735-9071-F5C7695EBE9D}" srcOrd="10" destOrd="0" presId="urn:microsoft.com/office/officeart/2008/layout/LinedList"/>
    <dgm:cxn modelId="{5A0E46F6-4BD4-4C74-91C4-18233934CC93}" type="presParOf" srcId="{00B8D37F-DD54-4735-9071-F5C7695EBE9D}" destId="{E571200A-4109-4948-81B5-1F305CE2DE0F}" srcOrd="0" destOrd="0" presId="urn:microsoft.com/office/officeart/2008/layout/LinedList"/>
    <dgm:cxn modelId="{FD7D4B0E-B810-46CE-A002-D7AD7A764D82}" type="presParOf" srcId="{00B8D37F-DD54-4735-9071-F5C7695EBE9D}" destId="{86F1290F-4B88-40FE-8FA2-172D3B3722EB}" srcOrd="1" destOrd="0" presId="urn:microsoft.com/office/officeart/2008/layout/LinedList"/>
    <dgm:cxn modelId="{A8F45365-D7F8-47F7-AB05-653FD94B6519}" type="presParOf" srcId="{00B8D37F-DD54-4735-9071-F5C7695EBE9D}" destId="{BEC941B3-01AC-41B1-A08C-B2A2E923909C}" srcOrd="2" destOrd="0" presId="urn:microsoft.com/office/officeart/2008/layout/LinedList"/>
    <dgm:cxn modelId="{62BD3975-D228-4EAD-BC7C-D8AA30392604}" type="presParOf" srcId="{E00AD4CE-C22F-4D6F-8073-1404A8AD4404}" destId="{8645EA46-6D59-49AA-BB07-AEB41E09134C}" srcOrd="11" destOrd="0" presId="urn:microsoft.com/office/officeart/2008/layout/LinedList"/>
    <dgm:cxn modelId="{EB0C57AC-50E4-4723-9088-EC42D273A8F4}" type="presParOf" srcId="{E00AD4CE-C22F-4D6F-8073-1404A8AD4404}" destId="{BADB6E5D-FABD-438F-96E0-086F109FE173}" srcOrd="12" destOrd="0" presId="urn:microsoft.com/office/officeart/2008/layout/LinedList"/>
    <dgm:cxn modelId="{94119B1B-7E79-4B87-9798-D5872236BDA2}" type="presParOf" srcId="{E00AD4CE-C22F-4D6F-8073-1404A8AD4404}" destId="{8CFD7C56-846C-491B-B8FE-A23585A06378}" srcOrd="13" destOrd="0" presId="urn:microsoft.com/office/officeart/2008/layout/LinedList"/>
    <dgm:cxn modelId="{953DFAAD-3D94-4493-BC39-7E71839F9BF3}" type="presParOf" srcId="{8CFD7C56-846C-491B-B8FE-A23585A06378}" destId="{1F02D096-CD58-42F2-A90B-ED6B4AC70CA9}" srcOrd="0" destOrd="0" presId="urn:microsoft.com/office/officeart/2008/layout/LinedList"/>
    <dgm:cxn modelId="{9FDE2AFB-B2F5-41FE-9E98-D680CAA37E63}" type="presParOf" srcId="{8CFD7C56-846C-491B-B8FE-A23585A06378}" destId="{81778B84-F4C7-43C0-8EEC-AA9D382DF0CD}" srcOrd="1" destOrd="0" presId="urn:microsoft.com/office/officeart/2008/layout/LinedList"/>
    <dgm:cxn modelId="{CF41D730-7DA3-44D8-9945-F8568197A0A5}" type="presParOf" srcId="{8CFD7C56-846C-491B-B8FE-A23585A06378}" destId="{C5E40657-8411-4404-8300-D62424800F13}" srcOrd="2" destOrd="0" presId="urn:microsoft.com/office/officeart/2008/layout/LinedList"/>
    <dgm:cxn modelId="{221323F0-ADA3-43C8-8AE1-18A2D6646CCF}" type="presParOf" srcId="{E00AD4CE-C22F-4D6F-8073-1404A8AD4404}" destId="{91126CEF-66CE-4CA2-8957-497F2590D6DA}" srcOrd="14" destOrd="0" presId="urn:microsoft.com/office/officeart/2008/layout/LinedList"/>
    <dgm:cxn modelId="{E07D283C-B5C5-43AC-B39D-AC05ACDC7E98}" type="presParOf" srcId="{E00AD4CE-C22F-4D6F-8073-1404A8AD4404}" destId="{98A089E1-53A3-4680-9E01-BF65B8A1425C}" srcOrd="15" destOrd="0" presId="urn:microsoft.com/office/officeart/2008/layout/LinedList"/>
    <dgm:cxn modelId="{F029E160-C66A-49EE-BC5C-CCED7CDACECA}" type="presParOf" srcId="{E00AD4CE-C22F-4D6F-8073-1404A8AD4404}" destId="{2A6CBD59-1936-43C7-945B-539A325C2F61}" srcOrd="16" destOrd="0" presId="urn:microsoft.com/office/officeart/2008/layout/LinedList"/>
    <dgm:cxn modelId="{0A84D3D4-B2CF-473C-9947-468915B5E9E3}" type="presParOf" srcId="{2A6CBD59-1936-43C7-945B-539A325C2F61}" destId="{0946ACD1-401F-4F12-BD16-DF4F253F40BA}" srcOrd="0" destOrd="0" presId="urn:microsoft.com/office/officeart/2008/layout/LinedList"/>
    <dgm:cxn modelId="{27C288F1-6D24-40AE-8494-C8A1AD4A9981}" type="presParOf" srcId="{2A6CBD59-1936-43C7-945B-539A325C2F61}" destId="{AE80158C-76D3-4A37-A108-E80A46BDB1B3}" srcOrd="1" destOrd="0" presId="urn:microsoft.com/office/officeart/2008/layout/LinedList"/>
    <dgm:cxn modelId="{7C50EF4D-3D6E-41F9-B44F-3CD0FC3D3190}" type="presParOf" srcId="{2A6CBD59-1936-43C7-945B-539A325C2F61}" destId="{67F096A7-EEA4-47E9-9172-F6A4BB169029}" srcOrd="2" destOrd="0" presId="urn:microsoft.com/office/officeart/2008/layout/LinedList"/>
    <dgm:cxn modelId="{8392C47A-19BF-475D-A098-AFC06F9BBB29}" type="presParOf" srcId="{E00AD4CE-C22F-4D6F-8073-1404A8AD4404}" destId="{32C670F5-7BFD-4645-BFBF-DD73C9B47607}" srcOrd="17" destOrd="0" presId="urn:microsoft.com/office/officeart/2008/layout/LinedList"/>
    <dgm:cxn modelId="{4C9EF479-510A-4BA3-A005-39636FAFE636}" type="presParOf" srcId="{E00AD4CE-C22F-4D6F-8073-1404A8AD4404}" destId="{77166BA7-E47D-42FE-8B98-8A3937CE8D99}" srcOrd="18" destOrd="0" presId="urn:microsoft.com/office/officeart/2008/layout/LinedList"/>
    <dgm:cxn modelId="{FBC7CEBD-DEB3-439A-966B-15E47438179B}" type="presParOf" srcId="{E00AD4CE-C22F-4D6F-8073-1404A8AD4404}" destId="{1A00C70D-C2B2-408D-9F22-E4A752908BC7}" srcOrd="19" destOrd="0" presId="urn:microsoft.com/office/officeart/2008/layout/LinedList"/>
    <dgm:cxn modelId="{D4087B6B-2C2F-4C3F-89D3-5071D527C98E}" type="presParOf" srcId="{1A00C70D-C2B2-408D-9F22-E4A752908BC7}" destId="{97EF7BA9-FDB5-4FD4-B1C6-823B3EC093ED}" srcOrd="0" destOrd="0" presId="urn:microsoft.com/office/officeart/2008/layout/LinedList"/>
    <dgm:cxn modelId="{524A883A-9E51-4232-ACA3-4DBD6859F60A}" type="presParOf" srcId="{1A00C70D-C2B2-408D-9F22-E4A752908BC7}" destId="{A5E78AE8-5B2D-4E87-8D8E-BA5BC35816DE}" srcOrd="1" destOrd="0" presId="urn:microsoft.com/office/officeart/2008/layout/LinedList"/>
    <dgm:cxn modelId="{C4E12265-5BC0-4A15-BF6A-2FA5353987A0}" type="presParOf" srcId="{1A00C70D-C2B2-408D-9F22-E4A752908BC7}" destId="{6191B5A7-9623-4971-A842-38E5B7922883}" srcOrd="2" destOrd="0" presId="urn:microsoft.com/office/officeart/2008/layout/LinedList"/>
    <dgm:cxn modelId="{96FF2C84-2958-4207-BB51-CA343E1DE352}" type="presParOf" srcId="{E00AD4CE-C22F-4D6F-8073-1404A8AD4404}" destId="{740BF6B3-25FC-4621-AF42-BA810C1DBC31}" srcOrd="20" destOrd="0" presId="urn:microsoft.com/office/officeart/2008/layout/LinedList"/>
    <dgm:cxn modelId="{7C942738-C375-4981-AC75-6696674D7A9D}" type="presParOf" srcId="{E00AD4CE-C22F-4D6F-8073-1404A8AD4404}" destId="{250787B5-10EB-4E45-A116-234AF43A6B9F}" srcOrd="21" destOrd="0" presId="urn:microsoft.com/office/officeart/2008/layout/LinedList"/>
    <dgm:cxn modelId="{18C34AD3-B554-44F8-9BB1-0D4528EA60C1}" type="presParOf" srcId="{E00AD4CE-C22F-4D6F-8073-1404A8AD4404}" destId="{FD5E30EF-555A-47FE-8535-D8A0DCFD215A}" srcOrd="22" destOrd="0" presId="urn:microsoft.com/office/officeart/2008/layout/LinedList"/>
    <dgm:cxn modelId="{F7210904-B242-4147-AED0-E87ED61443A9}" type="presParOf" srcId="{FD5E30EF-555A-47FE-8535-D8A0DCFD215A}" destId="{9283D069-DEFA-4328-9BBB-09E32FA4BCC9}" srcOrd="0" destOrd="0" presId="urn:microsoft.com/office/officeart/2008/layout/LinedList"/>
    <dgm:cxn modelId="{EAE6E6F5-6CBF-4DE3-B9BC-14A08C831C0A}" type="presParOf" srcId="{FD5E30EF-555A-47FE-8535-D8A0DCFD215A}" destId="{1A3F00D8-6C6F-4551-B7A7-61A25A6C795E}" srcOrd="1" destOrd="0" presId="urn:microsoft.com/office/officeart/2008/layout/LinedList"/>
    <dgm:cxn modelId="{2B624476-87EC-49E0-AB23-E23F3EC4609A}" type="presParOf" srcId="{FD5E30EF-555A-47FE-8535-D8A0DCFD215A}" destId="{D20D018F-B049-4D74-B93D-B7E2F1C278BF}" srcOrd="2" destOrd="0" presId="urn:microsoft.com/office/officeart/2008/layout/LinedList"/>
    <dgm:cxn modelId="{35334711-D667-4FE7-9326-78F4712BC28A}" type="presParOf" srcId="{E00AD4CE-C22F-4D6F-8073-1404A8AD4404}" destId="{C6D2C090-25BA-4A8C-95EB-FC11585CD9E8}" srcOrd="23" destOrd="0" presId="urn:microsoft.com/office/officeart/2008/layout/LinedList"/>
    <dgm:cxn modelId="{DD1C1B66-F66C-40D7-8C45-AFFF07C2D4DE}" type="presParOf" srcId="{E00AD4CE-C22F-4D6F-8073-1404A8AD4404}" destId="{11DF8D7E-2FFA-467B-BF04-A2F2546ECF01}" srcOrd="24" destOrd="0" presId="urn:microsoft.com/office/officeart/2008/layout/LinedList"/>
    <dgm:cxn modelId="{45D496FB-AA37-4CAB-BABC-927CC1C80ADF}" type="presParOf" srcId="{E00AD4CE-C22F-4D6F-8073-1404A8AD4404}" destId="{0445ADCD-8981-4365-AD8F-44156F722452}" srcOrd="25" destOrd="0" presId="urn:microsoft.com/office/officeart/2008/layout/LinedList"/>
    <dgm:cxn modelId="{26895720-7B93-43DB-AB1C-D5FA1A89D674}" type="presParOf" srcId="{0445ADCD-8981-4365-AD8F-44156F722452}" destId="{BF033003-14B3-429B-9083-CB075A042BDC}" srcOrd="0" destOrd="0" presId="urn:microsoft.com/office/officeart/2008/layout/LinedList"/>
    <dgm:cxn modelId="{6B66DADC-244A-45F5-AAF6-B3BE9CC79670}" type="presParOf" srcId="{0445ADCD-8981-4365-AD8F-44156F722452}" destId="{FA411B53-6E29-4981-A69A-405D3FD7EC63}" srcOrd="1" destOrd="0" presId="urn:microsoft.com/office/officeart/2008/layout/LinedList"/>
    <dgm:cxn modelId="{1DC88A24-2B74-41CE-BC34-B4B41BC6BEE4}" type="presParOf" srcId="{0445ADCD-8981-4365-AD8F-44156F722452}" destId="{2D580475-08D8-4840-A2D5-730B22928803}" srcOrd="2" destOrd="0" presId="urn:microsoft.com/office/officeart/2008/layout/LinedList"/>
    <dgm:cxn modelId="{9143E397-F2A3-41B8-A171-E9551051877F}" type="presParOf" srcId="{E00AD4CE-C22F-4D6F-8073-1404A8AD4404}" destId="{4877E28C-651B-475B-97A4-C6B1807BD794}" srcOrd="26" destOrd="0" presId="urn:microsoft.com/office/officeart/2008/layout/LinedList"/>
    <dgm:cxn modelId="{855A97E4-3F1D-42F6-B2FE-D53076D48E32}" type="presParOf" srcId="{E00AD4CE-C22F-4D6F-8073-1404A8AD4404}" destId="{126DC7CC-DC88-4A6E-AC9B-A6531A0D1901}" srcOrd="27"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A8D7E4-7A42-4A18-8ED0-C37B2F2C97FE}"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073DE340-0E69-4C2C-9979-4F121A10AA7F}">
      <dgm:prSet/>
      <dgm:spPr/>
      <dgm:t>
        <a:bodyPr/>
        <a:lstStyle/>
        <a:p>
          <a:pPr rtl="0"/>
          <a:r>
            <a:rPr lang="en-US" b="0" baseline="0"/>
            <a:t>External Disclosure?</a:t>
          </a:r>
          <a:endParaRPr lang="en-US"/>
        </a:p>
      </dgm:t>
    </dgm:pt>
    <dgm:pt modelId="{8C0E9F14-EFB4-4CED-ADBF-5F62F7E30BAE}" type="parTrans" cxnId="{39514204-8570-4F02-A41E-41AD1489E7CD}">
      <dgm:prSet/>
      <dgm:spPr/>
      <dgm:t>
        <a:bodyPr/>
        <a:lstStyle/>
        <a:p>
          <a:endParaRPr lang="en-US" sz="3600"/>
        </a:p>
      </dgm:t>
    </dgm:pt>
    <dgm:pt modelId="{1483C037-6131-4CF9-880B-03BA6F39E735}" type="sibTrans" cxnId="{39514204-8570-4F02-A41E-41AD1489E7CD}">
      <dgm:prSet/>
      <dgm:spPr/>
      <dgm:t>
        <a:bodyPr/>
        <a:lstStyle/>
        <a:p>
          <a:endParaRPr lang="en-US"/>
        </a:p>
      </dgm:t>
    </dgm:pt>
    <dgm:pt modelId="{D7522DE0-EA29-4D67-B61A-554F699EF378}">
      <dgm:prSet/>
      <dgm:spPr/>
      <dgm:t>
        <a:bodyPr/>
        <a:lstStyle/>
        <a:p>
          <a:pPr rtl="0"/>
          <a:r>
            <a:rPr lang="en-US" b="0" baseline="0"/>
            <a:t>Substantiate comparative external marketing claims?</a:t>
          </a:r>
          <a:endParaRPr lang="en-US"/>
        </a:p>
      </dgm:t>
    </dgm:pt>
    <dgm:pt modelId="{6208B505-3F97-488F-9255-492283F556A4}" type="parTrans" cxnId="{36DEDD16-2BD7-470D-90F5-299C660BDB34}">
      <dgm:prSet/>
      <dgm:spPr/>
      <dgm:t>
        <a:bodyPr/>
        <a:lstStyle/>
        <a:p>
          <a:endParaRPr lang="en-US" sz="3600"/>
        </a:p>
      </dgm:t>
    </dgm:pt>
    <dgm:pt modelId="{FDF8DA6F-0A3B-41F7-A7E4-61BB1858600E}" type="sibTrans" cxnId="{36DEDD16-2BD7-470D-90F5-299C660BDB34}">
      <dgm:prSet/>
      <dgm:spPr/>
      <dgm:t>
        <a:bodyPr/>
        <a:lstStyle/>
        <a:p>
          <a:endParaRPr lang="en-US"/>
        </a:p>
      </dgm:t>
    </dgm:pt>
    <dgm:pt modelId="{6F3066ED-2C5A-457B-B48E-B47EB2D2B6CC}">
      <dgm:prSet/>
      <dgm:spPr/>
      <dgm:t>
        <a:bodyPr/>
        <a:lstStyle/>
        <a:p>
          <a:pPr rtl="0"/>
          <a:r>
            <a:rPr lang="en-US"/>
            <a:t>Yes</a:t>
          </a:r>
        </a:p>
      </dgm:t>
    </dgm:pt>
    <dgm:pt modelId="{F4BDCC88-B0C9-4D00-90F1-9AA8CD75CEE1}" type="parTrans" cxnId="{735640C1-C833-4429-8D43-ED8FC2939A02}">
      <dgm:prSet/>
      <dgm:spPr/>
      <dgm:t>
        <a:bodyPr/>
        <a:lstStyle/>
        <a:p>
          <a:endParaRPr lang="en-US" sz="3600"/>
        </a:p>
      </dgm:t>
    </dgm:pt>
    <dgm:pt modelId="{E50158F8-A941-4D3B-9BAF-A468024B4EBC}" type="sibTrans" cxnId="{735640C1-C833-4429-8D43-ED8FC2939A02}">
      <dgm:prSet/>
      <dgm:spPr/>
      <dgm:t>
        <a:bodyPr/>
        <a:lstStyle/>
        <a:p>
          <a:endParaRPr lang="en-US"/>
        </a:p>
      </dgm:t>
    </dgm:pt>
    <dgm:pt modelId="{5C61CAD0-FF4D-486C-92A9-94E11E5B59AE}">
      <dgm:prSet/>
      <dgm:spPr/>
      <dgm:t>
        <a:bodyPr/>
        <a:lstStyle/>
        <a:p>
          <a:pPr rtl="0"/>
          <a:r>
            <a:rPr lang="en-US" baseline="0"/>
            <a:t>3-person critical review panel</a:t>
          </a:r>
          <a:endParaRPr lang="en-US"/>
        </a:p>
      </dgm:t>
    </dgm:pt>
    <dgm:pt modelId="{6A1956BB-9A3B-4E58-8BF5-AD615825DAA5}" type="parTrans" cxnId="{7DB1763B-6D04-4D6C-897A-5E01410A54D6}">
      <dgm:prSet/>
      <dgm:spPr/>
      <dgm:t>
        <a:bodyPr/>
        <a:lstStyle/>
        <a:p>
          <a:endParaRPr lang="en-US" sz="3600"/>
        </a:p>
      </dgm:t>
    </dgm:pt>
    <dgm:pt modelId="{B13B8EB1-DA68-4FE1-A2F4-F845DE79E611}" type="sibTrans" cxnId="{7DB1763B-6D04-4D6C-897A-5E01410A54D6}">
      <dgm:prSet/>
      <dgm:spPr/>
      <dgm:t>
        <a:bodyPr/>
        <a:lstStyle/>
        <a:p>
          <a:endParaRPr lang="en-US"/>
        </a:p>
      </dgm:t>
    </dgm:pt>
    <dgm:pt modelId="{53C89AA2-9182-4EC1-8658-20FF0528C69D}">
      <dgm:prSet/>
      <dgm:spPr/>
      <dgm:t>
        <a:bodyPr/>
        <a:lstStyle/>
        <a:p>
          <a:pPr rtl="0"/>
          <a:r>
            <a:rPr lang="en-US" baseline="0"/>
            <a:t>No</a:t>
          </a:r>
          <a:endParaRPr lang="en-US"/>
        </a:p>
      </dgm:t>
    </dgm:pt>
    <dgm:pt modelId="{46CFAEB9-E6B1-4040-A040-3E0D2C71F7FC}" type="parTrans" cxnId="{5A8A49DA-0B7D-49B2-B0B7-35A9D148A0F0}">
      <dgm:prSet/>
      <dgm:spPr/>
      <dgm:t>
        <a:bodyPr/>
        <a:lstStyle/>
        <a:p>
          <a:endParaRPr lang="en-US" sz="3600"/>
        </a:p>
      </dgm:t>
    </dgm:pt>
    <dgm:pt modelId="{EC0225B5-9353-481E-9E40-DE791F947C69}" type="sibTrans" cxnId="{5A8A49DA-0B7D-49B2-B0B7-35A9D148A0F0}">
      <dgm:prSet/>
      <dgm:spPr/>
      <dgm:t>
        <a:bodyPr/>
        <a:lstStyle/>
        <a:p>
          <a:endParaRPr lang="en-US"/>
        </a:p>
      </dgm:t>
    </dgm:pt>
    <dgm:pt modelId="{C9C1FF78-E07C-4B3F-899B-6B3F0E306835}">
      <dgm:prSet/>
      <dgm:spPr/>
      <dgm:t>
        <a:bodyPr/>
        <a:lstStyle/>
        <a:p>
          <a:r>
            <a:rPr lang="en-US" baseline="0"/>
            <a:t>3</a:t>
          </a:r>
          <a:r>
            <a:rPr lang="en-US" baseline="30000"/>
            <a:t>rd</a:t>
          </a:r>
          <a:r>
            <a:rPr lang="en-US" baseline="0"/>
            <a:t> party critical review not required</a:t>
          </a:r>
          <a:endParaRPr lang="en-US"/>
        </a:p>
      </dgm:t>
    </dgm:pt>
    <dgm:pt modelId="{E0473544-B918-4E45-84D8-0D411A9DCEE4}" type="parTrans" cxnId="{5020DB51-B9CA-4A2B-BBFD-64B551E3260E}">
      <dgm:prSet/>
      <dgm:spPr/>
      <dgm:t>
        <a:bodyPr/>
        <a:lstStyle/>
        <a:p>
          <a:endParaRPr lang="en-US" sz="3600"/>
        </a:p>
      </dgm:t>
    </dgm:pt>
    <dgm:pt modelId="{19810C34-7813-40D7-ADE8-AA4A1E34487D}" type="sibTrans" cxnId="{5020DB51-B9CA-4A2B-BBFD-64B551E3260E}">
      <dgm:prSet/>
      <dgm:spPr/>
      <dgm:t>
        <a:bodyPr/>
        <a:lstStyle/>
        <a:p>
          <a:endParaRPr lang="en-US"/>
        </a:p>
      </dgm:t>
    </dgm:pt>
    <dgm:pt modelId="{DDD91E35-45F0-4B3E-894C-115CC9177F36}">
      <dgm:prSet/>
      <dgm:spPr/>
      <dgm:t>
        <a:bodyPr/>
        <a:lstStyle/>
        <a:p>
          <a:pPr rtl="0"/>
          <a:r>
            <a:rPr lang="en-US" b="0" baseline="0"/>
            <a:t>Yes</a:t>
          </a:r>
          <a:endParaRPr lang="en-US"/>
        </a:p>
      </dgm:t>
    </dgm:pt>
    <dgm:pt modelId="{F14F16F5-9DC5-410D-BA4F-E256E2FF55DB}" type="sibTrans" cxnId="{78E86EA3-B8E4-47D0-BE6A-A556AB06FF6F}">
      <dgm:prSet/>
      <dgm:spPr/>
      <dgm:t>
        <a:bodyPr/>
        <a:lstStyle/>
        <a:p>
          <a:endParaRPr lang="en-US"/>
        </a:p>
      </dgm:t>
    </dgm:pt>
    <dgm:pt modelId="{D144B733-9B69-4BF1-82C8-33DC38BBCA69}" type="parTrans" cxnId="{78E86EA3-B8E4-47D0-BE6A-A556AB06FF6F}">
      <dgm:prSet/>
      <dgm:spPr/>
      <dgm:t>
        <a:bodyPr/>
        <a:lstStyle/>
        <a:p>
          <a:endParaRPr lang="en-US" sz="3600"/>
        </a:p>
      </dgm:t>
    </dgm:pt>
    <dgm:pt modelId="{697AF11A-8C04-4E72-A8FD-D6AB860FA553}">
      <dgm:prSet/>
      <dgm:spPr/>
      <dgm:t>
        <a:bodyPr/>
        <a:lstStyle/>
        <a:p>
          <a:pPr rtl="0"/>
          <a:r>
            <a:rPr lang="en-US" baseline="0"/>
            <a:t>No</a:t>
          </a:r>
          <a:endParaRPr lang="en-US"/>
        </a:p>
      </dgm:t>
    </dgm:pt>
    <dgm:pt modelId="{ABF98A5E-A6B2-4A64-9419-F08D4DA1FDA9}" type="parTrans" cxnId="{4CE8FB84-1584-427F-A5A4-41C0C2F69836}">
      <dgm:prSet/>
      <dgm:spPr/>
      <dgm:t>
        <a:bodyPr/>
        <a:lstStyle/>
        <a:p>
          <a:endParaRPr lang="en-US" sz="3600"/>
        </a:p>
      </dgm:t>
    </dgm:pt>
    <dgm:pt modelId="{D129BBE0-5879-45D9-AAF4-5E3B4AA1799A}" type="sibTrans" cxnId="{4CE8FB84-1584-427F-A5A4-41C0C2F69836}">
      <dgm:prSet/>
      <dgm:spPr/>
      <dgm:t>
        <a:bodyPr/>
        <a:lstStyle/>
        <a:p>
          <a:endParaRPr lang="en-US"/>
        </a:p>
      </dgm:t>
    </dgm:pt>
    <dgm:pt modelId="{1BE09E75-49EC-4D5F-9495-DA61B5F13D6A}">
      <dgm:prSet/>
      <dgm:spPr/>
      <dgm:t>
        <a:bodyPr/>
        <a:lstStyle/>
        <a:p>
          <a:r>
            <a:rPr lang="en-US" baseline="0"/>
            <a:t>1-person critical review</a:t>
          </a:r>
          <a:endParaRPr lang="en-US"/>
        </a:p>
      </dgm:t>
    </dgm:pt>
    <dgm:pt modelId="{077A05F5-9C5A-4401-BD2F-1CB60379D689}" type="parTrans" cxnId="{7F3C2E8A-CF60-41B7-8BCE-81C7A9F09E89}">
      <dgm:prSet/>
      <dgm:spPr/>
      <dgm:t>
        <a:bodyPr/>
        <a:lstStyle/>
        <a:p>
          <a:endParaRPr lang="en-US" sz="3600"/>
        </a:p>
      </dgm:t>
    </dgm:pt>
    <dgm:pt modelId="{CA160E77-BE62-4EBD-9BF7-2300F4831AB2}" type="sibTrans" cxnId="{7F3C2E8A-CF60-41B7-8BCE-81C7A9F09E89}">
      <dgm:prSet/>
      <dgm:spPr/>
      <dgm:t>
        <a:bodyPr/>
        <a:lstStyle/>
        <a:p>
          <a:endParaRPr lang="en-US"/>
        </a:p>
      </dgm:t>
    </dgm:pt>
    <dgm:pt modelId="{83D66770-7381-4B50-A6E8-9980FC0BEAF5}" type="pres">
      <dgm:prSet presAssocID="{0BA8D7E4-7A42-4A18-8ED0-C37B2F2C97FE}" presName="Name0" presStyleCnt="0">
        <dgm:presLayoutVars>
          <dgm:orgChart val="1"/>
          <dgm:chPref val="1"/>
          <dgm:dir/>
          <dgm:animOne val="branch"/>
          <dgm:animLvl val="lvl"/>
          <dgm:resizeHandles/>
        </dgm:presLayoutVars>
      </dgm:prSet>
      <dgm:spPr/>
    </dgm:pt>
    <dgm:pt modelId="{F4F054FB-8A9A-4285-944C-88E0367385C5}" type="pres">
      <dgm:prSet presAssocID="{073DE340-0E69-4C2C-9979-4F121A10AA7F}" presName="hierRoot1" presStyleCnt="0">
        <dgm:presLayoutVars>
          <dgm:hierBranch val="init"/>
        </dgm:presLayoutVars>
      </dgm:prSet>
      <dgm:spPr/>
    </dgm:pt>
    <dgm:pt modelId="{3DE4FDBE-3764-43B0-A505-18CC65EAE9D3}" type="pres">
      <dgm:prSet presAssocID="{073DE340-0E69-4C2C-9979-4F121A10AA7F}" presName="rootComposite1" presStyleCnt="0"/>
      <dgm:spPr/>
    </dgm:pt>
    <dgm:pt modelId="{B9059B2B-FC61-4B26-8048-9BF5D064A18B}" type="pres">
      <dgm:prSet presAssocID="{073DE340-0E69-4C2C-9979-4F121A10AA7F}" presName="rootText1" presStyleLbl="alignAcc1" presStyleIdx="0" presStyleCnt="0">
        <dgm:presLayoutVars>
          <dgm:chPref val="3"/>
        </dgm:presLayoutVars>
      </dgm:prSet>
      <dgm:spPr/>
    </dgm:pt>
    <dgm:pt modelId="{FDA58343-C8D3-4901-AAD8-C02E80A7E13F}" type="pres">
      <dgm:prSet presAssocID="{073DE340-0E69-4C2C-9979-4F121A10AA7F}" presName="topArc1" presStyleLbl="parChTrans1D1" presStyleIdx="0" presStyleCnt="18"/>
      <dgm:spPr/>
    </dgm:pt>
    <dgm:pt modelId="{E909202C-EBF6-4FE7-B305-6C41FA0AA1AC}" type="pres">
      <dgm:prSet presAssocID="{073DE340-0E69-4C2C-9979-4F121A10AA7F}" presName="bottomArc1" presStyleLbl="parChTrans1D1" presStyleIdx="1" presStyleCnt="18"/>
      <dgm:spPr/>
    </dgm:pt>
    <dgm:pt modelId="{500B8946-FAB2-483C-B3AC-50042CAA261F}" type="pres">
      <dgm:prSet presAssocID="{073DE340-0E69-4C2C-9979-4F121A10AA7F}" presName="topConnNode1" presStyleLbl="node1" presStyleIdx="0" presStyleCnt="0"/>
      <dgm:spPr/>
    </dgm:pt>
    <dgm:pt modelId="{CB163087-2325-4F0F-B5BE-07354A1F4363}" type="pres">
      <dgm:prSet presAssocID="{073DE340-0E69-4C2C-9979-4F121A10AA7F}" presName="hierChild2" presStyleCnt="0"/>
      <dgm:spPr/>
    </dgm:pt>
    <dgm:pt modelId="{2CC3363B-89EC-4E51-862D-166881B8FC97}" type="pres">
      <dgm:prSet presAssocID="{F4BDCC88-B0C9-4D00-90F1-9AA8CD75CEE1}" presName="Name28" presStyleLbl="parChTrans1D2" presStyleIdx="0" presStyleCnt="2"/>
      <dgm:spPr/>
    </dgm:pt>
    <dgm:pt modelId="{DE7CC382-281D-4224-806B-07FAA41BDE4E}" type="pres">
      <dgm:prSet presAssocID="{6F3066ED-2C5A-457B-B48E-B47EB2D2B6CC}" presName="hierRoot2" presStyleCnt="0">
        <dgm:presLayoutVars>
          <dgm:hierBranch val="init"/>
        </dgm:presLayoutVars>
      </dgm:prSet>
      <dgm:spPr/>
    </dgm:pt>
    <dgm:pt modelId="{CCF279AB-4D42-402D-99B7-4E820006C819}" type="pres">
      <dgm:prSet presAssocID="{6F3066ED-2C5A-457B-B48E-B47EB2D2B6CC}" presName="rootComposite2" presStyleCnt="0"/>
      <dgm:spPr/>
    </dgm:pt>
    <dgm:pt modelId="{F0E9CF7B-5730-46C3-B9E4-1E0B2B91ED30}" type="pres">
      <dgm:prSet presAssocID="{6F3066ED-2C5A-457B-B48E-B47EB2D2B6CC}" presName="rootText2" presStyleLbl="alignAcc1" presStyleIdx="0" presStyleCnt="0">
        <dgm:presLayoutVars>
          <dgm:chPref val="3"/>
        </dgm:presLayoutVars>
      </dgm:prSet>
      <dgm:spPr/>
    </dgm:pt>
    <dgm:pt modelId="{2E982460-CC1F-4BC1-99BD-436E74F50C36}" type="pres">
      <dgm:prSet presAssocID="{6F3066ED-2C5A-457B-B48E-B47EB2D2B6CC}" presName="topArc2" presStyleLbl="parChTrans1D1" presStyleIdx="2" presStyleCnt="18"/>
      <dgm:spPr/>
    </dgm:pt>
    <dgm:pt modelId="{A83F57C1-C04E-4B96-8AFE-AECFE0EAB0CF}" type="pres">
      <dgm:prSet presAssocID="{6F3066ED-2C5A-457B-B48E-B47EB2D2B6CC}" presName="bottomArc2" presStyleLbl="parChTrans1D1" presStyleIdx="3" presStyleCnt="18"/>
      <dgm:spPr/>
    </dgm:pt>
    <dgm:pt modelId="{337C139D-972B-49DA-8B2F-E9481CAB6FDA}" type="pres">
      <dgm:prSet presAssocID="{6F3066ED-2C5A-457B-B48E-B47EB2D2B6CC}" presName="topConnNode2" presStyleLbl="node2" presStyleIdx="0" presStyleCnt="0"/>
      <dgm:spPr/>
    </dgm:pt>
    <dgm:pt modelId="{45113CE7-09FE-472B-98A9-C42568F84C4D}" type="pres">
      <dgm:prSet presAssocID="{6F3066ED-2C5A-457B-B48E-B47EB2D2B6CC}" presName="hierChild4" presStyleCnt="0"/>
      <dgm:spPr/>
    </dgm:pt>
    <dgm:pt modelId="{92759136-C531-4FB2-A37F-1DF877391EDD}" type="pres">
      <dgm:prSet presAssocID="{6208B505-3F97-488F-9255-492283F556A4}" presName="Name28" presStyleLbl="parChTrans1D3" presStyleIdx="0" presStyleCnt="2"/>
      <dgm:spPr/>
    </dgm:pt>
    <dgm:pt modelId="{633C345F-548E-4CC1-8E7B-D09921A8BE98}" type="pres">
      <dgm:prSet presAssocID="{D7522DE0-EA29-4D67-B61A-554F699EF378}" presName="hierRoot2" presStyleCnt="0">
        <dgm:presLayoutVars>
          <dgm:hierBranch val="init"/>
        </dgm:presLayoutVars>
      </dgm:prSet>
      <dgm:spPr/>
    </dgm:pt>
    <dgm:pt modelId="{47F448F6-9ECB-4C45-AE29-94C3F9106347}" type="pres">
      <dgm:prSet presAssocID="{D7522DE0-EA29-4D67-B61A-554F699EF378}" presName="rootComposite2" presStyleCnt="0"/>
      <dgm:spPr/>
    </dgm:pt>
    <dgm:pt modelId="{7BCD7237-5813-49CA-B774-9E8E13CAF42F}" type="pres">
      <dgm:prSet presAssocID="{D7522DE0-EA29-4D67-B61A-554F699EF378}" presName="rootText2" presStyleLbl="alignAcc1" presStyleIdx="0" presStyleCnt="0">
        <dgm:presLayoutVars>
          <dgm:chPref val="3"/>
        </dgm:presLayoutVars>
      </dgm:prSet>
      <dgm:spPr/>
    </dgm:pt>
    <dgm:pt modelId="{EA20F15F-F49C-40B8-97A6-A29582FE272A}" type="pres">
      <dgm:prSet presAssocID="{D7522DE0-EA29-4D67-B61A-554F699EF378}" presName="topArc2" presStyleLbl="parChTrans1D1" presStyleIdx="4" presStyleCnt="18"/>
      <dgm:spPr/>
    </dgm:pt>
    <dgm:pt modelId="{5EFFBBCC-E456-4686-AA17-B690298D3508}" type="pres">
      <dgm:prSet presAssocID="{D7522DE0-EA29-4D67-B61A-554F699EF378}" presName="bottomArc2" presStyleLbl="parChTrans1D1" presStyleIdx="5" presStyleCnt="18"/>
      <dgm:spPr/>
    </dgm:pt>
    <dgm:pt modelId="{29E9B1F7-253C-4D44-A941-76A6EC6BEDA9}" type="pres">
      <dgm:prSet presAssocID="{D7522DE0-EA29-4D67-B61A-554F699EF378}" presName="topConnNode2" presStyleLbl="node3" presStyleIdx="0" presStyleCnt="0"/>
      <dgm:spPr/>
    </dgm:pt>
    <dgm:pt modelId="{AA907601-C2F0-4AAE-893D-2034AADE41F3}" type="pres">
      <dgm:prSet presAssocID="{D7522DE0-EA29-4D67-B61A-554F699EF378}" presName="hierChild4" presStyleCnt="0"/>
      <dgm:spPr/>
    </dgm:pt>
    <dgm:pt modelId="{1E201209-FBC7-4F8A-BEDF-88FFFA0600B1}" type="pres">
      <dgm:prSet presAssocID="{D144B733-9B69-4BF1-82C8-33DC38BBCA69}" presName="Name28" presStyleLbl="parChTrans1D4" presStyleIdx="0" presStyleCnt="4"/>
      <dgm:spPr/>
    </dgm:pt>
    <dgm:pt modelId="{353C6B5A-D594-4A1F-ACCF-DCF5E33DBB8B}" type="pres">
      <dgm:prSet presAssocID="{DDD91E35-45F0-4B3E-894C-115CC9177F36}" presName="hierRoot2" presStyleCnt="0">
        <dgm:presLayoutVars>
          <dgm:hierBranch val="init"/>
        </dgm:presLayoutVars>
      </dgm:prSet>
      <dgm:spPr/>
    </dgm:pt>
    <dgm:pt modelId="{11D7ABC4-FBEE-48B1-A635-3EAF69FD59E7}" type="pres">
      <dgm:prSet presAssocID="{DDD91E35-45F0-4B3E-894C-115CC9177F36}" presName="rootComposite2" presStyleCnt="0"/>
      <dgm:spPr/>
    </dgm:pt>
    <dgm:pt modelId="{4485C080-D15A-4298-A3CA-653F81C9E117}" type="pres">
      <dgm:prSet presAssocID="{DDD91E35-45F0-4B3E-894C-115CC9177F36}" presName="rootText2" presStyleLbl="alignAcc1" presStyleIdx="0" presStyleCnt="0">
        <dgm:presLayoutVars>
          <dgm:chPref val="3"/>
        </dgm:presLayoutVars>
      </dgm:prSet>
      <dgm:spPr/>
    </dgm:pt>
    <dgm:pt modelId="{EC1B5285-EDB4-4618-B79D-5C25FD6117A6}" type="pres">
      <dgm:prSet presAssocID="{DDD91E35-45F0-4B3E-894C-115CC9177F36}" presName="topArc2" presStyleLbl="parChTrans1D1" presStyleIdx="6" presStyleCnt="18"/>
      <dgm:spPr/>
    </dgm:pt>
    <dgm:pt modelId="{F3E364A0-4F41-4496-8702-27C882009EF6}" type="pres">
      <dgm:prSet presAssocID="{DDD91E35-45F0-4B3E-894C-115CC9177F36}" presName="bottomArc2" presStyleLbl="parChTrans1D1" presStyleIdx="7" presStyleCnt="18"/>
      <dgm:spPr/>
    </dgm:pt>
    <dgm:pt modelId="{770B0B43-05AA-429B-B0BE-40210F8D2553}" type="pres">
      <dgm:prSet presAssocID="{DDD91E35-45F0-4B3E-894C-115CC9177F36}" presName="topConnNode2" presStyleLbl="node4" presStyleIdx="0" presStyleCnt="0"/>
      <dgm:spPr/>
    </dgm:pt>
    <dgm:pt modelId="{36438BD3-BE02-406A-8E85-28F06D8D7E53}" type="pres">
      <dgm:prSet presAssocID="{DDD91E35-45F0-4B3E-894C-115CC9177F36}" presName="hierChild4" presStyleCnt="0"/>
      <dgm:spPr/>
    </dgm:pt>
    <dgm:pt modelId="{8936E56E-E811-4A97-8C90-FF33EF830ACF}" type="pres">
      <dgm:prSet presAssocID="{6A1956BB-9A3B-4E58-8BF5-AD615825DAA5}" presName="Name28" presStyleLbl="parChTrans1D4" presStyleIdx="1" presStyleCnt="4"/>
      <dgm:spPr/>
    </dgm:pt>
    <dgm:pt modelId="{44A52D6E-2D0F-416E-8092-829CC8D444CB}" type="pres">
      <dgm:prSet presAssocID="{5C61CAD0-FF4D-486C-92A9-94E11E5B59AE}" presName="hierRoot2" presStyleCnt="0">
        <dgm:presLayoutVars>
          <dgm:hierBranch val="init"/>
        </dgm:presLayoutVars>
      </dgm:prSet>
      <dgm:spPr/>
    </dgm:pt>
    <dgm:pt modelId="{B6C983EE-E2FE-4681-8C3B-0CAC724E7D33}" type="pres">
      <dgm:prSet presAssocID="{5C61CAD0-FF4D-486C-92A9-94E11E5B59AE}" presName="rootComposite2" presStyleCnt="0"/>
      <dgm:spPr/>
    </dgm:pt>
    <dgm:pt modelId="{8ECCA2AF-80E7-43D0-9C74-AEA2664F8128}" type="pres">
      <dgm:prSet presAssocID="{5C61CAD0-FF4D-486C-92A9-94E11E5B59AE}" presName="rootText2" presStyleLbl="alignAcc1" presStyleIdx="0" presStyleCnt="0">
        <dgm:presLayoutVars>
          <dgm:chPref val="3"/>
        </dgm:presLayoutVars>
      </dgm:prSet>
      <dgm:spPr/>
    </dgm:pt>
    <dgm:pt modelId="{B37489D7-4C20-4564-9B82-B856118896B8}" type="pres">
      <dgm:prSet presAssocID="{5C61CAD0-FF4D-486C-92A9-94E11E5B59AE}" presName="topArc2" presStyleLbl="parChTrans1D1" presStyleIdx="8" presStyleCnt="18"/>
      <dgm:spPr/>
    </dgm:pt>
    <dgm:pt modelId="{9B012036-CC26-416A-89A6-B1CD64E6FCFA}" type="pres">
      <dgm:prSet presAssocID="{5C61CAD0-FF4D-486C-92A9-94E11E5B59AE}" presName="bottomArc2" presStyleLbl="parChTrans1D1" presStyleIdx="9" presStyleCnt="18"/>
      <dgm:spPr/>
    </dgm:pt>
    <dgm:pt modelId="{5BC4A15E-0EA6-4A0F-8B3D-FDD0DE6F09CE}" type="pres">
      <dgm:prSet presAssocID="{5C61CAD0-FF4D-486C-92A9-94E11E5B59AE}" presName="topConnNode2" presStyleLbl="node4" presStyleIdx="0" presStyleCnt="0"/>
      <dgm:spPr/>
    </dgm:pt>
    <dgm:pt modelId="{9515E80E-3714-4B5F-8B6B-A0BA358B1A42}" type="pres">
      <dgm:prSet presAssocID="{5C61CAD0-FF4D-486C-92A9-94E11E5B59AE}" presName="hierChild4" presStyleCnt="0"/>
      <dgm:spPr/>
    </dgm:pt>
    <dgm:pt modelId="{EA8F57F1-E7A6-4879-98B9-4E5B0C54BA9B}" type="pres">
      <dgm:prSet presAssocID="{5C61CAD0-FF4D-486C-92A9-94E11E5B59AE}" presName="hierChild5" presStyleCnt="0"/>
      <dgm:spPr/>
    </dgm:pt>
    <dgm:pt modelId="{DACFE6C0-CC02-4956-A2AA-429DA2EF94F2}" type="pres">
      <dgm:prSet presAssocID="{DDD91E35-45F0-4B3E-894C-115CC9177F36}" presName="hierChild5" presStyleCnt="0"/>
      <dgm:spPr/>
    </dgm:pt>
    <dgm:pt modelId="{222E969B-6CD9-439B-BA6E-4F3B7A395B70}" type="pres">
      <dgm:prSet presAssocID="{ABF98A5E-A6B2-4A64-9419-F08D4DA1FDA9}" presName="Name28" presStyleLbl="parChTrans1D4" presStyleIdx="2" presStyleCnt="4"/>
      <dgm:spPr/>
    </dgm:pt>
    <dgm:pt modelId="{9D19E987-2F05-43EF-AE4B-0AD80269277D}" type="pres">
      <dgm:prSet presAssocID="{697AF11A-8C04-4E72-A8FD-D6AB860FA553}" presName="hierRoot2" presStyleCnt="0">
        <dgm:presLayoutVars>
          <dgm:hierBranch val="init"/>
        </dgm:presLayoutVars>
      </dgm:prSet>
      <dgm:spPr/>
    </dgm:pt>
    <dgm:pt modelId="{B826C7CB-30E9-478C-A884-6E2FB7814F66}" type="pres">
      <dgm:prSet presAssocID="{697AF11A-8C04-4E72-A8FD-D6AB860FA553}" presName="rootComposite2" presStyleCnt="0"/>
      <dgm:spPr/>
    </dgm:pt>
    <dgm:pt modelId="{94B4A826-60A8-489A-BF9D-FD2F789B1A4B}" type="pres">
      <dgm:prSet presAssocID="{697AF11A-8C04-4E72-A8FD-D6AB860FA553}" presName="rootText2" presStyleLbl="alignAcc1" presStyleIdx="0" presStyleCnt="0">
        <dgm:presLayoutVars>
          <dgm:chPref val="3"/>
        </dgm:presLayoutVars>
      </dgm:prSet>
      <dgm:spPr/>
    </dgm:pt>
    <dgm:pt modelId="{D0A3C034-8F52-48DE-A82B-FD65A6471099}" type="pres">
      <dgm:prSet presAssocID="{697AF11A-8C04-4E72-A8FD-D6AB860FA553}" presName="topArc2" presStyleLbl="parChTrans1D1" presStyleIdx="10" presStyleCnt="18"/>
      <dgm:spPr/>
    </dgm:pt>
    <dgm:pt modelId="{6A4BB098-219C-4176-927C-DC9EE68871FC}" type="pres">
      <dgm:prSet presAssocID="{697AF11A-8C04-4E72-A8FD-D6AB860FA553}" presName="bottomArc2" presStyleLbl="parChTrans1D1" presStyleIdx="11" presStyleCnt="18"/>
      <dgm:spPr/>
    </dgm:pt>
    <dgm:pt modelId="{92205BE7-2937-4CBE-8586-A9A3A7F14F95}" type="pres">
      <dgm:prSet presAssocID="{697AF11A-8C04-4E72-A8FD-D6AB860FA553}" presName="topConnNode2" presStyleLbl="node4" presStyleIdx="0" presStyleCnt="0"/>
      <dgm:spPr/>
    </dgm:pt>
    <dgm:pt modelId="{BF3220B5-FA3F-4E8F-B8E3-EE4B606F0455}" type="pres">
      <dgm:prSet presAssocID="{697AF11A-8C04-4E72-A8FD-D6AB860FA553}" presName="hierChild4" presStyleCnt="0"/>
      <dgm:spPr/>
    </dgm:pt>
    <dgm:pt modelId="{3A1A790C-98E2-492A-B88F-7846860F0A28}" type="pres">
      <dgm:prSet presAssocID="{077A05F5-9C5A-4401-BD2F-1CB60379D689}" presName="Name28" presStyleLbl="parChTrans1D4" presStyleIdx="3" presStyleCnt="4"/>
      <dgm:spPr/>
    </dgm:pt>
    <dgm:pt modelId="{2EB8E53B-4674-4607-A07C-FB030453A6C4}" type="pres">
      <dgm:prSet presAssocID="{1BE09E75-49EC-4D5F-9495-DA61B5F13D6A}" presName="hierRoot2" presStyleCnt="0">
        <dgm:presLayoutVars>
          <dgm:hierBranch val="init"/>
        </dgm:presLayoutVars>
      </dgm:prSet>
      <dgm:spPr/>
    </dgm:pt>
    <dgm:pt modelId="{44A8FFD3-4911-40C2-A707-F684D3E85951}" type="pres">
      <dgm:prSet presAssocID="{1BE09E75-49EC-4D5F-9495-DA61B5F13D6A}" presName="rootComposite2" presStyleCnt="0"/>
      <dgm:spPr/>
    </dgm:pt>
    <dgm:pt modelId="{EB2430AD-4C8B-4BDB-85DC-0549090047EC}" type="pres">
      <dgm:prSet presAssocID="{1BE09E75-49EC-4D5F-9495-DA61B5F13D6A}" presName="rootText2" presStyleLbl="alignAcc1" presStyleIdx="0" presStyleCnt="0">
        <dgm:presLayoutVars>
          <dgm:chPref val="3"/>
        </dgm:presLayoutVars>
      </dgm:prSet>
      <dgm:spPr/>
    </dgm:pt>
    <dgm:pt modelId="{4507A9AE-E97A-4F84-91BB-326AFFF16088}" type="pres">
      <dgm:prSet presAssocID="{1BE09E75-49EC-4D5F-9495-DA61B5F13D6A}" presName="topArc2" presStyleLbl="parChTrans1D1" presStyleIdx="12" presStyleCnt="18"/>
      <dgm:spPr/>
    </dgm:pt>
    <dgm:pt modelId="{2F9DB46A-9E3B-476B-9713-66332E164F2E}" type="pres">
      <dgm:prSet presAssocID="{1BE09E75-49EC-4D5F-9495-DA61B5F13D6A}" presName="bottomArc2" presStyleLbl="parChTrans1D1" presStyleIdx="13" presStyleCnt="18"/>
      <dgm:spPr/>
    </dgm:pt>
    <dgm:pt modelId="{83CDFD59-539E-4EA7-8CCD-F9C442E2EC5D}" type="pres">
      <dgm:prSet presAssocID="{1BE09E75-49EC-4D5F-9495-DA61B5F13D6A}" presName="topConnNode2" presStyleLbl="node4" presStyleIdx="0" presStyleCnt="0"/>
      <dgm:spPr/>
    </dgm:pt>
    <dgm:pt modelId="{106340E5-E0A3-4F8A-A5C2-793D9F382CD9}" type="pres">
      <dgm:prSet presAssocID="{1BE09E75-49EC-4D5F-9495-DA61B5F13D6A}" presName="hierChild4" presStyleCnt="0"/>
      <dgm:spPr/>
    </dgm:pt>
    <dgm:pt modelId="{5517E678-9304-4B2A-B289-03D43CB98BDB}" type="pres">
      <dgm:prSet presAssocID="{1BE09E75-49EC-4D5F-9495-DA61B5F13D6A}" presName="hierChild5" presStyleCnt="0"/>
      <dgm:spPr/>
    </dgm:pt>
    <dgm:pt modelId="{1257E332-2D97-48F6-B375-60A77B839A3A}" type="pres">
      <dgm:prSet presAssocID="{697AF11A-8C04-4E72-A8FD-D6AB860FA553}" presName="hierChild5" presStyleCnt="0"/>
      <dgm:spPr/>
    </dgm:pt>
    <dgm:pt modelId="{914D910B-123B-44A3-8163-ECD36AB8D79D}" type="pres">
      <dgm:prSet presAssocID="{D7522DE0-EA29-4D67-B61A-554F699EF378}" presName="hierChild5" presStyleCnt="0"/>
      <dgm:spPr/>
    </dgm:pt>
    <dgm:pt modelId="{6BD0E1AB-DA1A-4B15-AB47-62B6313422B6}" type="pres">
      <dgm:prSet presAssocID="{6F3066ED-2C5A-457B-B48E-B47EB2D2B6CC}" presName="hierChild5" presStyleCnt="0"/>
      <dgm:spPr/>
    </dgm:pt>
    <dgm:pt modelId="{A33FFD22-4778-4271-94DF-177FC29B59B3}" type="pres">
      <dgm:prSet presAssocID="{46CFAEB9-E6B1-4040-A040-3E0D2C71F7FC}" presName="Name28" presStyleLbl="parChTrans1D2" presStyleIdx="1" presStyleCnt="2"/>
      <dgm:spPr/>
    </dgm:pt>
    <dgm:pt modelId="{BC703A65-2B39-4ABA-85EE-47922322E8DE}" type="pres">
      <dgm:prSet presAssocID="{53C89AA2-9182-4EC1-8658-20FF0528C69D}" presName="hierRoot2" presStyleCnt="0">
        <dgm:presLayoutVars>
          <dgm:hierBranch val="init"/>
        </dgm:presLayoutVars>
      </dgm:prSet>
      <dgm:spPr/>
    </dgm:pt>
    <dgm:pt modelId="{C3F914A3-30F9-4F38-8FF9-2E5F1371E3B4}" type="pres">
      <dgm:prSet presAssocID="{53C89AA2-9182-4EC1-8658-20FF0528C69D}" presName="rootComposite2" presStyleCnt="0"/>
      <dgm:spPr/>
    </dgm:pt>
    <dgm:pt modelId="{A7DD7BAA-CE70-4D16-B4B1-75B13416DD3F}" type="pres">
      <dgm:prSet presAssocID="{53C89AA2-9182-4EC1-8658-20FF0528C69D}" presName="rootText2" presStyleLbl="alignAcc1" presStyleIdx="0" presStyleCnt="0">
        <dgm:presLayoutVars>
          <dgm:chPref val="3"/>
        </dgm:presLayoutVars>
      </dgm:prSet>
      <dgm:spPr/>
    </dgm:pt>
    <dgm:pt modelId="{9463425B-B9FF-45A3-80A0-6E3630DB3F50}" type="pres">
      <dgm:prSet presAssocID="{53C89AA2-9182-4EC1-8658-20FF0528C69D}" presName="topArc2" presStyleLbl="parChTrans1D1" presStyleIdx="14" presStyleCnt="18"/>
      <dgm:spPr/>
    </dgm:pt>
    <dgm:pt modelId="{107C4EAB-022A-44DD-AB30-ECF2DD422ED1}" type="pres">
      <dgm:prSet presAssocID="{53C89AA2-9182-4EC1-8658-20FF0528C69D}" presName="bottomArc2" presStyleLbl="parChTrans1D1" presStyleIdx="15" presStyleCnt="18"/>
      <dgm:spPr/>
    </dgm:pt>
    <dgm:pt modelId="{FC493EAB-06CD-4880-9BD0-E2C4BB99AA96}" type="pres">
      <dgm:prSet presAssocID="{53C89AA2-9182-4EC1-8658-20FF0528C69D}" presName="topConnNode2" presStyleLbl="node2" presStyleIdx="0" presStyleCnt="0"/>
      <dgm:spPr/>
    </dgm:pt>
    <dgm:pt modelId="{04A2DC29-B4B1-4C70-92DF-2F17E3CE8D70}" type="pres">
      <dgm:prSet presAssocID="{53C89AA2-9182-4EC1-8658-20FF0528C69D}" presName="hierChild4" presStyleCnt="0"/>
      <dgm:spPr/>
    </dgm:pt>
    <dgm:pt modelId="{6EC03911-85D8-44EE-B66A-032003E0FE09}" type="pres">
      <dgm:prSet presAssocID="{E0473544-B918-4E45-84D8-0D411A9DCEE4}" presName="Name28" presStyleLbl="parChTrans1D3" presStyleIdx="1" presStyleCnt="2"/>
      <dgm:spPr/>
    </dgm:pt>
    <dgm:pt modelId="{47199C32-E080-478E-8748-682237BEF03A}" type="pres">
      <dgm:prSet presAssocID="{C9C1FF78-E07C-4B3F-899B-6B3F0E306835}" presName="hierRoot2" presStyleCnt="0">
        <dgm:presLayoutVars>
          <dgm:hierBranch val="init"/>
        </dgm:presLayoutVars>
      </dgm:prSet>
      <dgm:spPr/>
    </dgm:pt>
    <dgm:pt modelId="{BE99BD84-B648-4D3D-88FE-DADD259ED462}" type="pres">
      <dgm:prSet presAssocID="{C9C1FF78-E07C-4B3F-899B-6B3F0E306835}" presName="rootComposite2" presStyleCnt="0"/>
      <dgm:spPr/>
    </dgm:pt>
    <dgm:pt modelId="{574989D1-37FB-4CA5-9190-A74FE4D3C8B0}" type="pres">
      <dgm:prSet presAssocID="{C9C1FF78-E07C-4B3F-899B-6B3F0E306835}" presName="rootText2" presStyleLbl="alignAcc1" presStyleIdx="0" presStyleCnt="0">
        <dgm:presLayoutVars>
          <dgm:chPref val="3"/>
        </dgm:presLayoutVars>
      </dgm:prSet>
      <dgm:spPr/>
    </dgm:pt>
    <dgm:pt modelId="{6A4368BC-32E4-4574-B86D-FDA101D471A7}" type="pres">
      <dgm:prSet presAssocID="{C9C1FF78-E07C-4B3F-899B-6B3F0E306835}" presName="topArc2" presStyleLbl="parChTrans1D1" presStyleIdx="16" presStyleCnt="18"/>
      <dgm:spPr/>
    </dgm:pt>
    <dgm:pt modelId="{32EAFD16-F83C-4A94-BE3E-CB04054B74E5}" type="pres">
      <dgm:prSet presAssocID="{C9C1FF78-E07C-4B3F-899B-6B3F0E306835}" presName="bottomArc2" presStyleLbl="parChTrans1D1" presStyleIdx="17" presStyleCnt="18"/>
      <dgm:spPr/>
    </dgm:pt>
    <dgm:pt modelId="{33B1275E-5AC8-49BC-A4C9-BC00C22232BE}" type="pres">
      <dgm:prSet presAssocID="{C9C1FF78-E07C-4B3F-899B-6B3F0E306835}" presName="topConnNode2" presStyleLbl="node3" presStyleIdx="0" presStyleCnt="0"/>
      <dgm:spPr/>
    </dgm:pt>
    <dgm:pt modelId="{1C29B793-0232-418F-BF94-898136CCF203}" type="pres">
      <dgm:prSet presAssocID="{C9C1FF78-E07C-4B3F-899B-6B3F0E306835}" presName="hierChild4" presStyleCnt="0"/>
      <dgm:spPr/>
    </dgm:pt>
    <dgm:pt modelId="{657BFB50-EDC4-4DE2-A806-E8CC448F4785}" type="pres">
      <dgm:prSet presAssocID="{C9C1FF78-E07C-4B3F-899B-6B3F0E306835}" presName="hierChild5" presStyleCnt="0"/>
      <dgm:spPr/>
    </dgm:pt>
    <dgm:pt modelId="{ABA68D73-98CA-4DE9-9848-C721253E20CD}" type="pres">
      <dgm:prSet presAssocID="{53C89AA2-9182-4EC1-8658-20FF0528C69D}" presName="hierChild5" presStyleCnt="0"/>
      <dgm:spPr/>
    </dgm:pt>
    <dgm:pt modelId="{04DCDCE9-DD07-4A96-B2E9-4DE70170B379}" type="pres">
      <dgm:prSet presAssocID="{073DE340-0E69-4C2C-9979-4F121A10AA7F}" presName="hierChild3" presStyleCnt="0"/>
      <dgm:spPr/>
    </dgm:pt>
  </dgm:ptLst>
  <dgm:cxnLst>
    <dgm:cxn modelId="{39514204-8570-4F02-A41E-41AD1489E7CD}" srcId="{0BA8D7E4-7A42-4A18-8ED0-C37B2F2C97FE}" destId="{073DE340-0E69-4C2C-9979-4F121A10AA7F}" srcOrd="0" destOrd="0" parTransId="{8C0E9F14-EFB4-4CED-ADBF-5F62F7E30BAE}" sibTransId="{1483C037-6131-4CF9-880B-03BA6F39E735}"/>
    <dgm:cxn modelId="{DA6B020C-0D00-471D-8247-5D6B5DE17162}" type="presOf" srcId="{077A05F5-9C5A-4401-BD2F-1CB60379D689}" destId="{3A1A790C-98E2-492A-B88F-7846860F0A28}" srcOrd="0" destOrd="0" presId="urn:microsoft.com/office/officeart/2008/layout/HalfCircleOrganizationChart"/>
    <dgm:cxn modelId="{36DEDD16-2BD7-470D-90F5-299C660BDB34}" srcId="{6F3066ED-2C5A-457B-B48E-B47EB2D2B6CC}" destId="{D7522DE0-EA29-4D67-B61A-554F699EF378}" srcOrd="0" destOrd="0" parTransId="{6208B505-3F97-488F-9255-492283F556A4}" sibTransId="{FDF8DA6F-0A3B-41F7-A7E4-61BB1858600E}"/>
    <dgm:cxn modelId="{CF4A8329-CE92-4512-939F-68D412807084}" type="presOf" srcId="{53C89AA2-9182-4EC1-8658-20FF0528C69D}" destId="{A7DD7BAA-CE70-4D16-B4B1-75B13416DD3F}" srcOrd="0" destOrd="0" presId="urn:microsoft.com/office/officeart/2008/layout/HalfCircleOrganizationChart"/>
    <dgm:cxn modelId="{14A2BF2D-294B-4F30-BF59-EBC4D85C1327}" type="presOf" srcId="{DDD91E35-45F0-4B3E-894C-115CC9177F36}" destId="{4485C080-D15A-4298-A3CA-653F81C9E117}" srcOrd="0" destOrd="0" presId="urn:microsoft.com/office/officeart/2008/layout/HalfCircleOrganizationChart"/>
    <dgm:cxn modelId="{B79F3C2E-E505-460A-859C-CD7063A4D676}" type="presOf" srcId="{53C89AA2-9182-4EC1-8658-20FF0528C69D}" destId="{FC493EAB-06CD-4880-9BD0-E2C4BB99AA96}" srcOrd="1" destOrd="0" presId="urn:microsoft.com/office/officeart/2008/layout/HalfCircleOrganizationChart"/>
    <dgm:cxn modelId="{55E5A330-C7E7-4B80-AD59-DCB521CC5954}" type="presOf" srcId="{073DE340-0E69-4C2C-9979-4F121A10AA7F}" destId="{B9059B2B-FC61-4B26-8048-9BF5D064A18B}" srcOrd="0" destOrd="0" presId="urn:microsoft.com/office/officeart/2008/layout/HalfCircleOrganizationChart"/>
    <dgm:cxn modelId="{DDD75139-E350-4F34-B4AB-42D60E34609C}" type="presOf" srcId="{073DE340-0E69-4C2C-9979-4F121A10AA7F}" destId="{500B8946-FAB2-483C-B3AC-50042CAA261F}" srcOrd="1" destOrd="0" presId="urn:microsoft.com/office/officeart/2008/layout/HalfCircleOrganizationChart"/>
    <dgm:cxn modelId="{38B3E039-F8A3-49F3-A746-662F2078087C}" type="presOf" srcId="{E0473544-B918-4E45-84D8-0D411A9DCEE4}" destId="{6EC03911-85D8-44EE-B66A-032003E0FE09}" srcOrd="0" destOrd="0" presId="urn:microsoft.com/office/officeart/2008/layout/HalfCircleOrganizationChart"/>
    <dgm:cxn modelId="{3F04D03A-20D9-476D-A22D-2C9FFB916080}" type="presOf" srcId="{ABF98A5E-A6B2-4A64-9419-F08D4DA1FDA9}" destId="{222E969B-6CD9-439B-BA6E-4F3B7A395B70}" srcOrd="0" destOrd="0" presId="urn:microsoft.com/office/officeart/2008/layout/HalfCircleOrganizationChart"/>
    <dgm:cxn modelId="{7DB1763B-6D04-4D6C-897A-5E01410A54D6}" srcId="{DDD91E35-45F0-4B3E-894C-115CC9177F36}" destId="{5C61CAD0-FF4D-486C-92A9-94E11E5B59AE}" srcOrd="0" destOrd="0" parTransId="{6A1956BB-9A3B-4E58-8BF5-AD615825DAA5}" sibTransId="{B13B8EB1-DA68-4FE1-A2F4-F845DE79E611}"/>
    <dgm:cxn modelId="{6D54965D-4438-4E84-99D0-1A24095C77D9}" type="presOf" srcId="{D144B733-9B69-4BF1-82C8-33DC38BBCA69}" destId="{1E201209-FBC7-4F8A-BEDF-88FFFA0600B1}" srcOrd="0" destOrd="0" presId="urn:microsoft.com/office/officeart/2008/layout/HalfCircleOrganizationChart"/>
    <dgm:cxn modelId="{71B66543-685C-46A8-BB40-B54F6AE57584}" type="presOf" srcId="{DDD91E35-45F0-4B3E-894C-115CC9177F36}" destId="{770B0B43-05AA-429B-B0BE-40210F8D2553}" srcOrd="1" destOrd="0" presId="urn:microsoft.com/office/officeart/2008/layout/HalfCircleOrganizationChart"/>
    <dgm:cxn modelId="{B58F8463-3627-4A68-8C4E-4AA6ECF68BCF}" type="presOf" srcId="{5C61CAD0-FF4D-486C-92A9-94E11E5B59AE}" destId="{5BC4A15E-0EA6-4A0F-8B3D-FDD0DE6F09CE}" srcOrd="1" destOrd="0" presId="urn:microsoft.com/office/officeart/2008/layout/HalfCircleOrganizationChart"/>
    <dgm:cxn modelId="{9A4B3C47-3602-42E3-B428-ADF993490CC2}" type="presOf" srcId="{D7522DE0-EA29-4D67-B61A-554F699EF378}" destId="{29E9B1F7-253C-4D44-A941-76A6EC6BEDA9}" srcOrd="1" destOrd="0" presId="urn:microsoft.com/office/officeart/2008/layout/HalfCircleOrganizationChart"/>
    <dgm:cxn modelId="{3AE75A6D-4891-4774-AF92-D68B7D1446F9}" type="presOf" srcId="{C9C1FF78-E07C-4B3F-899B-6B3F0E306835}" destId="{574989D1-37FB-4CA5-9190-A74FE4D3C8B0}" srcOrd="0" destOrd="0" presId="urn:microsoft.com/office/officeart/2008/layout/HalfCircleOrganizationChart"/>
    <dgm:cxn modelId="{5020DB51-B9CA-4A2B-BBFD-64B551E3260E}" srcId="{53C89AA2-9182-4EC1-8658-20FF0528C69D}" destId="{C9C1FF78-E07C-4B3F-899B-6B3F0E306835}" srcOrd="0" destOrd="0" parTransId="{E0473544-B918-4E45-84D8-0D411A9DCEE4}" sibTransId="{19810C34-7813-40D7-ADE8-AA4A1E34487D}"/>
    <dgm:cxn modelId="{CF116857-2656-480F-99E8-2479F30044F1}" type="presOf" srcId="{697AF11A-8C04-4E72-A8FD-D6AB860FA553}" destId="{92205BE7-2937-4CBE-8586-A9A3A7F14F95}" srcOrd="1" destOrd="0" presId="urn:microsoft.com/office/officeart/2008/layout/HalfCircleOrganizationChart"/>
    <dgm:cxn modelId="{AA01C07E-D18E-4C8B-B578-4125364A36E1}" type="presOf" srcId="{6F3066ED-2C5A-457B-B48E-B47EB2D2B6CC}" destId="{337C139D-972B-49DA-8B2F-E9481CAB6FDA}" srcOrd="1" destOrd="0" presId="urn:microsoft.com/office/officeart/2008/layout/HalfCircleOrganizationChart"/>
    <dgm:cxn modelId="{9BE5677F-D10C-4324-B0ED-365A84F0FE69}" type="presOf" srcId="{6208B505-3F97-488F-9255-492283F556A4}" destId="{92759136-C531-4FB2-A37F-1DF877391EDD}" srcOrd="0" destOrd="0" presId="urn:microsoft.com/office/officeart/2008/layout/HalfCircleOrganizationChart"/>
    <dgm:cxn modelId="{4CE8FB84-1584-427F-A5A4-41C0C2F69836}" srcId="{D7522DE0-EA29-4D67-B61A-554F699EF378}" destId="{697AF11A-8C04-4E72-A8FD-D6AB860FA553}" srcOrd="1" destOrd="0" parTransId="{ABF98A5E-A6B2-4A64-9419-F08D4DA1FDA9}" sibTransId="{D129BBE0-5879-45D9-AAF4-5E3B4AA1799A}"/>
    <dgm:cxn modelId="{7F3C2E8A-CF60-41B7-8BCE-81C7A9F09E89}" srcId="{697AF11A-8C04-4E72-A8FD-D6AB860FA553}" destId="{1BE09E75-49EC-4D5F-9495-DA61B5F13D6A}" srcOrd="0" destOrd="0" parTransId="{077A05F5-9C5A-4401-BD2F-1CB60379D689}" sibTransId="{CA160E77-BE62-4EBD-9BF7-2300F4831AB2}"/>
    <dgm:cxn modelId="{9BD12795-7D0E-43C1-8F26-E401D82FC7CB}" type="presOf" srcId="{6A1956BB-9A3B-4E58-8BF5-AD615825DAA5}" destId="{8936E56E-E811-4A97-8C90-FF33EF830ACF}" srcOrd="0" destOrd="0" presId="urn:microsoft.com/office/officeart/2008/layout/HalfCircleOrganizationChart"/>
    <dgm:cxn modelId="{CC4E6597-5D9D-41C9-ADD9-9A624D2AB88F}" type="presOf" srcId="{46CFAEB9-E6B1-4040-A040-3E0D2C71F7FC}" destId="{A33FFD22-4778-4271-94DF-177FC29B59B3}" srcOrd="0" destOrd="0" presId="urn:microsoft.com/office/officeart/2008/layout/HalfCircleOrganizationChart"/>
    <dgm:cxn modelId="{66F3EA9F-15EC-4550-9CBD-0C9CA6E36FB5}" type="presOf" srcId="{1BE09E75-49EC-4D5F-9495-DA61B5F13D6A}" destId="{EB2430AD-4C8B-4BDB-85DC-0549090047EC}" srcOrd="0" destOrd="0" presId="urn:microsoft.com/office/officeart/2008/layout/HalfCircleOrganizationChart"/>
    <dgm:cxn modelId="{78E86EA3-B8E4-47D0-BE6A-A556AB06FF6F}" srcId="{D7522DE0-EA29-4D67-B61A-554F699EF378}" destId="{DDD91E35-45F0-4B3E-894C-115CC9177F36}" srcOrd="0" destOrd="0" parTransId="{D144B733-9B69-4BF1-82C8-33DC38BBCA69}" sibTransId="{F14F16F5-9DC5-410D-BA4F-E256E2FF55DB}"/>
    <dgm:cxn modelId="{0B7604BE-32D5-4DFC-A101-8FCD08C2CA08}" type="presOf" srcId="{C9C1FF78-E07C-4B3F-899B-6B3F0E306835}" destId="{33B1275E-5AC8-49BC-A4C9-BC00C22232BE}" srcOrd="1" destOrd="0" presId="urn:microsoft.com/office/officeart/2008/layout/HalfCircleOrganizationChart"/>
    <dgm:cxn modelId="{735640C1-C833-4429-8D43-ED8FC2939A02}" srcId="{073DE340-0E69-4C2C-9979-4F121A10AA7F}" destId="{6F3066ED-2C5A-457B-B48E-B47EB2D2B6CC}" srcOrd="0" destOrd="0" parTransId="{F4BDCC88-B0C9-4D00-90F1-9AA8CD75CEE1}" sibTransId="{E50158F8-A941-4D3B-9BAF-A468024B4EBC}"/>
    <dgm:cxn modelId="{7E5DABC2-D75B-4817-AFD4-A38352E41364}" type="presOf" srcId="{F4BDCC88-B0C9-4D00-90F1-9AA8CD75CEE1}" destId="{2CC3363B-89EC-4E51-862D-166881B8FC97}" srcOrd="0" destOrd="0" presId="urn:microsoft.com/office/officeart/2008/layout/HalfCircleOrganizationChart"/>
    <dgm:cxn modelId="{646AE3D8-042E-476D-8C49-DD941F6A3EAF}" type="presOf" srcId="{0BA8D7E4-7A42-4A18-8ED0-C37B2F2C97FE}" destId="{83D66770-7381-4B50-A6E8-9980FC0BEAF5}" srcOrd="0" destOrd="0" presId="urn:microsoft.com/office/officeart/2008/layout/HalfCircleOrganizationChart"/>
    <dgm:cxn modelId="{5A8A49DA-0B7D-49B2-B0B7-35A9D148A0F0}" srcId="{073DE340-0E69-4C2C-9979-4F121A10AA7F}" destId="{53C89AA2-9182-4EC1-8658-20FF0528C69D}" srcOrd="1" destOrd="0" parTransId="{46CFAEB9-E6B1-4040-A040-3E0D2C71F7FC}" sibTransId="{EC0225B5-9353-481E-9E40-DE791F947C69}"/>
    <dgm:cxn modelId="{90CE05DF-7AB0-4004-9E7E-F088B1032B83}" type="presOf" srcId="{D7522DE0-EA29-4D67-B61A-554F699EF378}" destId="{7BCD7237-5813-49CA-B774-9E8E13CAF42F}" srcOrd="0" destOrd="0" presId="urn:microsoft.com/office/officeart/2008/layout/HalfCircleOrganizationChart"/>
    <dgm:cxn modelId="{7909A9ED-92C8-41C6-8A1E-8DC01256F496}" type="presOf" srcId="{6F3066ED-2C5A-457B-B48E-B47EB2D2B6CC}" destId="{F0E9CF7B-5730-46C3-B9E4-1E0B2B91ED30}" srcOrd="0" destOrd="0" presId="urn:microsoft.com/office/officeart/2008/layout/HalfCircleOrganizationChart"/>
    <dgm:cxn modelId="{949B7DF4-7E91-4181-B7FE-B313F139A064}" type="presOf" srcId="{5C61CAD0-FF4D-486C-92A9-94E11E5B59AE}" destId="{8ECCA2AF-80E7-43D0-9C74-AEA2664F8128}" srcOrd="0" destOrd="0" presId="urn:microsoft.com/office/officeart/2008/layout/HalfCircleOrganizationChart"/>
    <dgm:cxn modelId="{35D630F7-6BF2-4116-921E-4EA0F147BCB3}" type="presOf" srcId="{697AF11A-8C04-4E72-A8FD-D6AB860FA553}" destId="{94B4A826-60A8-489A-BF9D-FD2F789B1A4B}" srcOrd="0" destOrd="0" presId="urn:microsoft.com/office/officeart/2008/layout/HalfCircleOrganizationChart"/>
    <dgm:cxn modelId="{740D91FF-7C1C-4F68-B7F8-3037B50E0A8A}" type="presOf" srcId="{1BE09E75-49EC-4D5F-9495-DA61B5F13D6A}" destId="{83CDFD59-539E-4EA7-8CCD-F9C442E2EC5D}" srcOrd="1" destOrd="0" presId="urn:microsoft.com/office/officeart/2008/layout/HalfCircleOrganizationChart"/>
    <dgm:cxn modelId="{48014CBE-7F27-49E7-A175-32948A43DBC6}" type="presParOf" srcId="{83D66770-7381-4B50-A6E8-9980FC0BEAF5}" destId="{F4F054FB-8A9A-4285-944C-88E0367385C5}" srcOrd="0" destOrd="0" presId="urn:microsoft.com/office/officeart/2008/layout/HalfCircleOrganizationChart"/>
    <dgm:cxn modelId="{895629A2-E5A0-4B0E-BAB2-A8E694A2B16C}" type="presParOf" srcId="{F4F054FB-8A9A-4285-944C-88E0367385C5}" destId="{3DE4FDBE-3764-43B0-A505-18CC65EAE9D3}" srcOrd="0" destOrd="0" presId="urn:microsoft.com/office/officeart/2008/layout/HalfCircleOrganizationChart"/>
    <dgm:cxn modelId="{D34E48F6-B56C-4E66-B88D-DCB4C94B68CA}" type="presParOf" srcId="{3DE4FDBE-3764-43B0-A505-18CC65EAE9D3}" destId="{B9059B2B-FC61-4B26-8048-9BF5D064A18B}" srcOrd="0" destOrd="0" presId="urn:microsoft.com/office/officeart/2008/layout/HalfCircleOrganizationChart"/>
    <dgm:cxn modelId="{7B7C7B44-65C4-41C8-996A-798C295FAA07}" type="presParOf" srcId="{3DE4FDBE-3764-43B0-A505-18CC65EAE9D3}" destId="{FDA58343-C8D3-4901-AAD8-C02E80A7E13F}" srcOrd="1" destOrd="0" presId="urn:microsoft.com/office/officeart/2008/layout/HalfCircleOrganizationChart"/>
    <dgm:cxn modelId="{19291B4F-32B7-4220-BD02-67999C7DF8F8}" type="presParOf" srcId="{3DE4FDBE-3764-43B0-A505-18CC65EAE9D3}" destId="{E909202C-EBF6-4FE7-B305-6C41FA0AA1AC}" srcOrd="2" destOrd="0" presId="urn:microsoft.com/office/officeart/2008/layout/HalfCircleOrganizationChart"/>
    <dgm:cxn modelId="{A8D8130D-6D6F-4E66-8948-7701A70C4239}" type="presParOf" srcId="{3DE4FDBE-3764-43B0-A505-18CC65EAE9D3}" destId="{500B8946-FAB2-483C-B3AC-50042CAA261F}" srcOrd="3" destOrd="0" presId="urn:microsoft.com/office/officeart/2008/layout/HalfCircleOrganizationChart"/>
    <dgm:cxn modelId="{ABC92050-0C0C-463F-906A-D1BF4D11BC06}" type="presParOf" srcId="{F4F054FB-8A9A-4285-944C-88E0367385C5}" destId="{CB163087-2325-4F0F-B5BE-07354A1F4363}" srcOrd="1" destOrd="0" presId="urn:microsoft.com/office/officeart/2008/layout/HalfCircleOrganizationChart"/>
    <dgm:cxn modelId="{AE6F7B7A-4988-4BDF-8DBD-A64F30184B1B}" type="presParOf" srcId="{CB163087-2325-4F0F-B5BE-07354A1F4363}" destId="{2CC3363B-89EC-4E51-862D-166881B8FC97}" srcOrd="0" destOrd="0" presId="urn:microsoft.com/office/officeart/2008/layout/HalfCircleOrganizationChart"/>
    <dgm:cxn modelId="{C741A066-AC55-4CD9-85DA-8324B493DA8C}" type="presParOf" srcId="{CB163087-2325-4F0F-B5BE-07354A1F4363}" destId="{DE7CC382-281D-4224-806B-07FAA41BDE4E}" srcOrd="1" destOrd="0" presId="urn:microsoft.com/office/officeart/2008/layout/HalfCircleOrganizationChart"/>
    <dgm:cxn modelId="{5033D4CA-E999-4D5A-8A3F-EAC478CC6A19}" type="presParOf" srcId="{DE7CC382-281D-4224-806B-07FAA41BDE4E}" destId="{CCF279AB-4D42-402D-99B7-4E820006C819}" srcOrd="0" destOrd="0" presId="urn:microsoft.com/office/officeart/2008/layout/HalfCircleOrganizationChart"/>
    <dgm:cxn modelId="{907D9AE1-03A0-4C99-B992-A461A6C02CCA}" type="presParOf" srcId="{CCF279AB-4D42-402D-99B7-4E820006C819}" destId="{F0E9CF7B-5730-46C3-B9E4-1E0B2B91ED30}" srcOrd="0" destOrd="0" presId="urn:microsoft.com/office/officeart/2008/layout/HalfCircleOrganizationChart"/>
    <dgm:cxn modelId="{F4C408D0-B35C-4125-A56D-1D613C20F380}" type="presParOf" srcId="{CCF279AB-4D42-402D-99B7-4E820006C819}" destId="{2E982460-CC1F-4BC1-99BD-436E74F50C36}" srcOrd="1" destOrd="0" presId="urn:microsoft.com/office/officeart/2008/layout/HalfCircleOrganizationChart"/>
    <dgm:cxn modelId="{3D9046B2-DED0-4CC0-B79E-BAC1CD67B32D}" type="presParOf" srcId="{CCF279AB-4D42-402D-99B7-4E820006C819}" destId="{A83F57C1-C04E-4B96-8AFE-AECFE0EAB0CF}" srcOrd="2" destOrd="0" presId="urn:microsoft.com/office/officeart/2008/layout/HalfCircleOrganizationChart"/>
    <dgm:cxn modelId="{819F85DE-0D1A-4E8A-9A7A-BDF1E6C1C481}" type="presParOf" srcId="{CCF279AB-4D42-402D-99B7-4E820006C819}" destId="{337C139D-972B-49DA-8B2F-E9481CAB6FDA}" srcOrd="3" destOrd="0" presId="urn:microsoft.com/office/officeart/2008/layout/HalfCircleOrganizationChart"/>
    <dgm:cxn modelId="{F372C1F5-2560-4D57-9472-9FC78E02E254}" type="presParOf" srcId="{DE7CC382-281D-4224-806B-07FAA41BDE4E}" destId="{45113CE7-09FE-472B-98A9-C42568F84C4D}" srcOrd="1" destOrd="0" presId="urn:microsoft.com/office/officeart/2008/layout/HalfCircleOrganizationChart"/>
    <dgm:cxn modelId="{364A7DB8-9E77-4837-ACA1-1CF484FED2ED}" type="presParOf" srcId="{45113CE7-09FE-472B-98A9-C42568F84C4D}" destId="{92759136-C531-4FB2-A37F-1DF877391EDD}" srcOrd="0" destOrd="0" presId="urn:microsoft.com/office/officeart/2008/layout/HalfCircleOrganizationChart"/>
    <dgm:cxn modelId="{25AB45A5-3DB1-4AB0-8C1E-5DB8F208DEBF}" type="presParOf" srcId="{45113CE7-09FE-472B-98A9-C42568F84C4D}" destId="{633C345F-548E-4CC1-8E7B-D09921A8BE98}" srcOrd="1" destOrd="0" presId="urn:microsoft.com/office/officeart/2008/layout/HalfCircleOrganizationChart"/>
    <dgm:cxn modelId="{6ECE677D-43E5-4E4D-A657-3C1AF48C19C9}" type="presParOf" srcId="{633C345F-548E-4CC1-8E7B-D09921A8BE98}" destId="{47F448F6-9ECB-4C45-AE29-94C3F9106347}" srcOrd="0" destOrd="0" presId="urn:microsoft.com/office/officeart/2008/layout/HalfCircleOrganizationChart"/>
    <dgm:cxn modelId="{379EE291-7491-4A7F-99EB-31DE81AFE554}" type="presParOf" srcId="{47F448F6-9ECB-4C45-AE29-94C3F9106347}" destId="{7BCD7237-5813-49CA-B774-9E8E13CAF42F}" srcOrd="0" destOrd="0" presId="urn:microsoft.com/office/officeart/2008/layout/HalfCircleOrganizationChart"/>
    <dgm:cxn modelId="{F31BF99F-85A7-4883-B80F-ED83A66A3E76}" type="presParOf" srcId="{47F448F6-9ECB-4C45-AE29-94C3F9106347}" destId="{EA20F15F-F49C-40B8-97A6-A29582FE272A}" srcOrd="1" destOrd="0" presId="urn:microsoft.com/office/officeart/2008/layout/HalfCircleOrganizationChart"/>
    <dgm:cxn modelId="{0344B2C4-DD0A-4FE5-A8C3-84BC180331FF}" type="presParOf" srcId="{47F448F6-9ECB-4C45-AE29-94C3F9106347}" destId="{5EFFBBCC-E456-4686-AA17-B690298D3508}" srcOrd="2" destOrd="0" presId="urn:microsoft.com/office/officeart/2008/layout/HalfCircleOrganizationChart"/>
    <dgm:cxn modelId="{D5B6781A-F14F-4FA6-81D3-7407C99E826F}" type="presParOf" srcId="{47F448F6-9ECB-4C45-AE29-94C3F9106347}" destId="{29E9B1F7-253C-4D44-A941-76A6EC6BEDA9}" srcOrd="3" destOrd="0" presId="urn:microsoft.com/office/officeart/2008/layout/HalfCircleOrganizationChart"/>
    <dgm:cxn modelId="{E36C451A-4ACF-4002-A2CD-22A82939A76F}" type="presParOf" srcId="{633C345F-548E-4CC1-8E7B-D09921A8BE98}" destId="{AA907601-C2F0-4AAE-893D-2034AADE41F3}" srcOrd="1" destOrd="0" presId="urn:microsoft.com/office/officeart/2008/layout/HalfCircleOrganizationChart"/>
    <dgm:cxn modelId="{65573B68-E828-4253-BE3B-BD68F5FF1B94}" type="presParOf" srcId="{AA907601-C2F0-4AAE-893D-2034AADE41F3}" destId="{1E201209-FBC7-4F8A-BEDF-88FFFA0600B1}" srcOrd="0" destOrd="0" presId="urn:microsoft.com/office/officeart/2008/layout/HalfCircleOrganizationChart"/>
    <dgm:cxn modelId="{91352EDB-70A8-4562-9BBB-264DB890DE3D}" type="presParOf" srcId="{AA907601-C2F0-4AAE-893D-2034AADE41F3}" destId="{353C6B5A-D594-4A1F-ACCF-DCF5E33DBB8B}" srcOrd="1" destOrd="0" presId="urn:microsoft.com/office/officeart/2008/layout/HalfCircleOrganizationChart"/>
    <dgm:cxn modelId="{A1503E88-A796-4EC9-923F-7D463C8350C0}" type="presParOf" srcId="{353C6B5A-D594-4A1F-ACCF-DCF5E33DBB8B}" destId="{11D7ABC4-FBEE-48B1-A635-3EAF69FD59E7}" srcOrd="0" destOrd="0" presId="urn:microsoft.com/office/officeart/2008/layout/HalfCircleOrganizationChart"/>
    <dgm:cxn modelId="{EFCD111F-8413-4A8F-9B0C-D6B66EECE0FC}" type="presParOf" srcId="{11D7ABC4-FBEE-48B1-A635-3EAF69FD59E7}" destId="{4485C080-D15A-4298-A3CA-653F81C9E117}" srcOrd="0" destOrd="0" presId="urn:microsoft.com/office/officeart/2008/layout/HalfCircleOrganizationChart"/>
    <dgm:cxn modelId="{944605CC-699A-470B-A0A7-B0B00A3FC284}" type="presParOf" srcId="{11D7ABC4-FBEE-48B1-A635-3EAF69FD59E7}" destId="{EC1B5285-EDB4-4618-B79D-5C25FD6117A6}" srcOrd="1" destOrd="0" presId="urn:microsoft.com/office/officeart/2008/layout/HalfCircleOrganizationChart"/>
    <dgm:cxn modelId="{D246E279-4F30-416F-AECD-1EF0125064F2}" type="presParOf" srcId="{11D7ABC4-FBEE-48B1-A635-3EAF69FD59E7}" destId="{F3E364A0-4F41-4496-8702-27C882009EF6}" srcOrd="2" destOrd="0" presId="urn:microsoft.com/office/officeart/2008/layout/HalfCircleOrganizationChart"/>
    <dgm:cxn modelId="{0F7E9105-C893-4A61-B2E6-3E00A79C3467}" type="presParOf" srcId="{11D7ABC4-FBEE-48B1-A635-3EAF69FD59E7}" destId="{770B0B43-05AA-429B-B0BE-40210F8D2553}" srcOrd="3" destOrd="0" presId="urn:microsoft.com/office/officeart/2008/layout/HalfCircleOrganizationChart"/>
    <dgm:cxn modelId="{934EAECD-0BD5-40E4-9214-3629C4728A76}" type="presParOf" srcId="{353C6B5A-D594-4A1F-ACCF-DCF5E33DBB8B}" destId="{36438BD3-BE02-406A-8E85-28F06D8D7E53}" srcOrd="1" destOrd="0" presId="urn:microsoft.com/office/officeart/2008/layout/HalfCircleOrganizationChart"/>
    <dgm:cxn modelId="{A16F0122-4BD0-43D8-BF1F-7712299C5EED}" type="presParOf" srcId="{36438BD3-BE02-406A-8E85-28F06D8D7E53}" destId="{8936E56E-E811-4A97-8C90-FF33EF830ACF}" srcOrd="0" destOrd="0" presId="urn:microsoft.com/office/officeart/2008/layout/HalfCircleOrganizationChart"/>
    <dgm:cxn modelId="{F1BB7FE8-99E8-45C0-A636-BDFE15ECECF2}" type="presParOf" srcId="{36438BD3-BE02-406A-8E85-28F06D8D7E53}" destId="{44A52D6E-2D0F-416E-8092-829CC8D444CB}" srcOrd="1" destOrd="0" presId="urn:microsoft.com/office/officeart/2008/layout/HalfCircleOrganizationChart"/>
    <dgm:cxn modelId="{56066C11-8DE7-4348-A7E4-E4E5081E9488}" type="presParOf" srcId="{44A52D6E-2D0F-416E-8092-829CC8D444CB}" destId="{B6C983EE-E2FE-4681-8C3B-0CAC724E7D33}" srcOrd="0" destOrd="0" presId="urn:microsoft.com/office/officeart/2008/layout/HalfCircleOrganizationChart"/>
    <dgm:cxn modelId="{9AA493AB-5C44-446D-BE9F-E3C3A74235E9}" type="presParOf" srcId="{B6C983EE-E2FE-4681-8C3B-0CAC724E7D33}" destId="{8ECCA2AF-80E7-43D0-9C74-AEA2664F8128}" srcOrd="0" destOrd="0" presId="urn:microsoft.com/office/officeart/2008/layout/HalfCircleOrganizationChart"/>
    <dgm:cxn modelId="{4F6D5474-BB69-4BA8-A31A-C6714152E83F}" type="presParOf" srcId="{B6C983EE-E2FE-4681-8C3B-0CAC724E7D33}" destId="{B37489D7-4C20-4564-9B82-B856118896B8}" srcOrd="1" destOrd="0" presId="urn:microsoft.com/office/officeart/2008/layout/HalfCircleOrganizationChart"/>
    <dgm:cxn modelId="{97002F6D-D120-4510-87FB-0FF48AA4B254}" type="presParOf" srcId="{B6C983EE-E2FE-4681-8C3B-0CAC724E7D33}" destId="{9B012036-CC26-416A-89A6-B1CD64E6FCFA}" srcOrd="2" destOrd="0" presId="urn:microsoft.com/office/officeart/2008/layout/HalfCircleOrganizationChart"/>
    <dgm:cxn modelId="{1DB1B2DC-1852-45BD-978B-8BE5EE51C17F}" type="presParOf" srcId="{B6C983EE-E2FE-4681-8C3B-0CAC724E7D33}" destId="{5BC4A15E-0EA6-4A0F-8B3D-FDD0DE6F09CE}" srcOrd="3" destOrd="0" presId="urn:microsoft.com/office/officeart/2008/layout/HalfCircleOrganizationChart"/>
    <dgm:cxn modelId="{A1FC05BC-4C26-41FB-B345-F14C4A32E95C}" type="presParOf" srcId="{44A52D6E-2D0F-416E-8092-829CC8D444CB}" destId="{9515E80E-3714-4B5F-8B6B-A0BA358B1A42}" srcOrd="1" destOrd="0" presId="urn:microsoft.com/office/officeart/2008/layout/HalfCircleOrganizationChart"/>
    <dgm:cxn modelId="{CF435F77-CFC5-4BF7-B01E-7CA834808A9E}" type="presParOf" srcId="{44A52D6E-2D0F-416E-8092-829CC8D444CB}" destId="{EA8F57F1-E7A6-4879-98B9-4E5B0C54BA9B}" srcOrd="2" destOrd="0" presId="urn:microsoft.com/office/officeart/2008/layout/HalfCircleOrganizationChart"/>
    <dgm:cxn modelId="{90A29508-B355-46BC-B92E-A380261ED3A7}" type="presParOf" srcId="{353C6B5A-D594-4A1F-ACCF-DCF5E33DBB8B}" destId="{DACFE6C0-CC02-4956-A2AA-429DA2EF94F2}" srcOrd="2" destOrd="0" presId="urn:microsoft.com/office/officeart/2008/layout/HalfCircleOrganizationChart"/>
    <dgm:cxn modelId="{31AC4B11-F632-4B3A-B9B9-7E83421776D7}" type="presParOf" srcId="{AA907601-C2F0-4AAE-893D-2034AADE41F3}" destId="{222E969B-6CD9-439B-BA6E-4F3B7A395B70}" srcOrd="2" destOrd="0" presId="urn:microsoft.com/office/officeart/2008/layout/HalfCircleOrganizationChart"/>
    <dgm:cxn modelId="{4289D091-806B-47F9-B69B-C66A18C99559}" type="presParOf" srcId="{AA907601-C2F0-4AAE-893D-2034AADE41F3}" destId="{9D19E987-2F05-43EF-AE4B-0AD80269277D}" srcOrd="3" destOrd="0" presId="urn:microsoft.com/office/officeart/2008/layout/HalfCircleOrganizationChart"/>
    <dgm:cxn modelId="{399059B0-C248-4BF2-91E6-382A7B0C6F6B}" type="presParOf" srcId="{9D19E987-2F05-43EF-AE4B-0AD80269277D}" destId="{B826C7CB-30E9-478C-A884-6E2FB7814F66}" srcOrd="0" destOrd="0" presId="urn:microsoft.com/office/officeart/2008/layout/HalfCircleOrganizationChart"/>
    <dgm:cxn modelId="{81438671-9BD0-44CC-8D2D-50CCB44E1096}" type="presParOf" srcId="{B826C7CB-30E9-478C-A884-6E2FB7814F66}" destId="{94B4A826-60A8-489A-BF9D-FD2F789B1A4B}" srcOrd="0" destOrd="0" presId="urn:microsoft.com/office/officeart/2008/layout/HalfCircleOrganizationChart"/>
    <dgm:cxn modelId="{F9E4073D-895C-4BC9-9CF1-A310F64B1860}" type="presParOf" srcId="{B826C7CB-30E9-478C-A884-6E2FB7814F66}" destId="{D0A3C034-8F52-48DE-A82B-FD65A6471099}" srcOrd="1" destOrd="0" presId="urn:microsoft.com/office/officeart/2008/layout/HalfCircleOrganizationChart"/>
    <dgm:cxn modelId="{B0544FE9-B40F-4B6B-BD06-31BBEB0377AD}" type="presParOf" srcId="{B826C7CB-30E9-478C-A884-6E2FB7814F66}" destId="{6A4BB098-219C-4176-927C-DC9EE68871FC}" srcOrd="2" destOrd="0" presId="urn:microsoft.com/office/officeart/2008/layout/HalfCircleOrganizationChart"/>
    <dgm:cxn modelId="{008F5324-6DAA-4977-B5DE-2E15B9348A9F}" type="presParOf" srcId="{B826C7CB-30E9-478C-A884-6E2FB7814F66}" destId="{92205BE7-2937-4CBE-8586-A9A3A7F14F95}" srcOrd="3" destOrd="0" presId="urn:microsoft.com/office/officeart/2008/layout/HalfCircleOrganizationChart"/>
    <dgm:cxn modelId="{07F27240-2628-4093-A548-2D5C580C1909}" type="presParOf" srcId="{9D19E987-2F05-43EF-AE4B-0AD80269277D}" destId="{BF3220B5-FA3F-4E8F-B8E3-EE4B606F0455}" srcOrd="1" destOrd="0" presId="urn:microsoft.com/office/officeart/2008/layout/HalfCircleOrganizationChart"/>
    <dgm:cxn modelId="{E6410545-7BA0-4D67-8612-42075EF0AA41}" type="presParOf" srcId="{BF3220B5-FA3F-4E8F-B8E3-EE4B606F0455}" destId="{3A1A790C-98E2-492A-B88F-7846860F0A28}" srcOrd="0" destOrd="0" presId="urn:microsoft.com/office/officeart/2008/layout/HalfCircleOrganizationChart"/>
    <dgm:cxn modelId="{62092DEF-6725-40FE-9CCB-070F75687ADF}" type="presParOf" srcId="{BF3220B5-FA3F-4E8F-B8E3-EE4B606F0455}" destId="{2EB8E53B-4674-4607-A07C-FB030453A6C4}" srcOrd="1" destOrd="0" presId="urn:microsoft.com/office/officeart/2008/layout/HalfCircleOrganizationChart"/>
    <dgm:cxn modelId="{C97CF631-EB74-47F0-B8C2-447C84F1BC9F}" type="presParOf" srcId="{2EB8E53B-4674-4607-A07C-FB030453A6C4}" destId="{44A8FFD3-4911-40C2-A707-F684D3E85951}" srcOrd="0" destOrd="0" presId="urn:microsoft.com/office/officeart/2008/layout/HalfCircleOrganizationChart"/>
    <dgm:cxn modelId="{020C6B75-3E0A-4AA7-A001-36FF7138AB92}" type="presParOf" srcId="{44A8FFD3-4911-40C2-A707-F684D3E85951}" destId="{EB2430AD-4C8B-4BDB-85DC-0549090047EC}" srcOrd="0" destOrd="0" presId="urn:microsoft.com/office/officeart/2008/layout/HalfCircleOrganizationChart"/>
    <dgm:cxn modelId="{214DD73D-E827-4E6B-BB42-29604EE7CB71}" type="presParOf" srcId="{44A8FFD3-4911-40C2-A707-F684D3E85951}" destId="{4507A9AE-E97A-4F84-91BB-326AFFF16088}" srcOrd="1" destOrd="0" presId="urn:microsoft.com/office/officeart/2008/layout/HalfCircleOrganizationChart"/>
    <dgm:cxn modelId="{00FB0B89-4B81-4D9D-A9BF-DE616BCD0A13}" type="presParOf" srcId="{44A8FFD3-4911-40C2-A707-F684D3E85951}" destId="{2F9DB46A-9E3B-476B-9713-66332E164F2E}" srcOrd="2" destOrd="0" presId="urn:microsoft.com/office/officeart/2008/layout/HalfCircleOrganizationChart"/>
    <dgm:cxn modelId="{5457BEEE-93A1-4266-A735-DE68B9D04C69}" type="presParOf" srcId="{44A8FFD3-4911-40C2-A707-F684D3E85951}" destId="{83CDFD59-539E-4EA7-8CCD-F9C442E2EC5D}" srcOrd="3" destOrd="0" presId="urn:microsoft.com/office/officeart/2008/layout/HalfCircleOrganizationChart"/>
    <dgm:cxn modelId="{6A3317A2-FF45-4692-8040-C032B817F513}" type="presParOf" srcId="{2EB8E53B-4674-4607-A07C-FB030453A6C4}" destId="{106340E5-E0A3-4F8A-A5C2-793D9F382CD9}" srcOrd="1" destOrd="0" presId="urn:microsoft.com/office/officeart/2008/layout/HalfCircleOrganizationChart"/>
    <dgm:cxn modelId="{589A02A5-72CD-444C-A8B0-B51077C2ABA4}" type="presParOf" srcId="{2EB8E53B-4674-4607-A07C-FB030453A6C4}" destId="{5517E678-9304-4B2A-B289-03D43CB98BDB}" srcOrd="2" destOrd="0" presId="urn:microsoft.com/office/officeart/2008/layout/HalfCircleOrganizationChart"/>
    <dgm:cxn modelId="{EF3737A3-A9D7-42F1-AFAF-14BCCED0555A}" type="presParOf" srcId="{9D19E987-2F05-43EF-AE4B-0AD80269277D}" destId="{1257E332-2D97-48F6-B375-60A77B839A3A}" srcOrd="2" destOrd="0" presId="urn:microsoft.com/office/officeart/2008/layout/HalfCircleOrganizationChart"/>
    <dgm:cxn modelId="{612A7824-DDB7-4DBD-8BF7-ED19CC1433A2}" type="presParOf" srcId="{633C345F-548E-4CC1-8E7B-D09921A8BE98}" destId="{914D910B-123B-44A3-8163-ECD36AB8D79D}" srcOrd="2" destOrd="0" presId="urn:microsoft.com/office/officeart/2008/layout/HalfCircleOrganizationChart"/>
    <dgm:cxn modelId="{45314CD0-1B59-4F76-BB1B-675E65BD53E8}" type="presParOf" srcId="{DE7CC382-281D-4224-806B-07FAA41BDE4E}" destId="{6BD0E1AB-DA1A-4B15-AB47-62B6313422B6}" srcOrd="2" destOrd="0" presId="urn:microsoft.com/office/officeart/2008/layout/HalfCircleOrganizationChart"/>
    <dgm:cxn modelId="{46656ACE-0A64-40DD-8E62-0A2A8563B4E8}" type="presParOf" srcId="{CB163087-2325-4F0F-B5BE-07354A1F4363}" destId="{A33FFD22-4778-4271-94DF-177FC29B59B3}" srcOrd="2" destOrd="0" presId="urn:microsoft.com/office/officeart/2008/layout/HalfCircleOrganizationChart"/>
    <dgm:cxn modelId="{E2312878-0ACD-48F8-B52A-FF8C404F55EF}" type="presParOf" srcId="{CB163087-2325-4F0F-B5BE-07354A1F4363}" destId="{BC703A65-2B39-4ABA-85EE-47922322E8DE}" srcOrd="3" destOrd="0" presId="urn:microsoft.com/office/officeart/2008/layout/HalfCircleOrganizationChart"/>
    <dgm:cxn modelId="{FE5FC641-C9B1-4861-BE94-691FE81C764A}" type="presParOf" srcId="{BC703A65-2B39-4ABA-85EE-47922322E8DE}" destId="{C3F914A3-30F9-4F38-8FF9-2E5F1371E3B4}" srcOrd="0" destOrd="0" presId="urn:microsoft.com/office/officeart/2008/layout/HalfCircleOrganizationChart"/>
    <dgm:cxn modelId="{B9F6E20B-1CB3-4D67-81E4-0CB6E274C4C9}" type="presParOf" srcId="{C3F914A3-30F9-4F38-8FF9-2E5F1371E3B4}" destId="{A7DD7BAA-CE70-4D16-B4B1-75B13416DD3F}" srcOrd="0" destOrd="0" presId="urn:microsoft.com/office/officeart/2008/layout/HalfCircleOrganizationChart"/>
    <dgm:cxn modelId="{EB1FE64E-BE51-4A11-93CF-58A2EED0B266}" type="presParOf" srcId="{C3F914A3-30F9-4F38-8FF9-2E5F1371E3B4}" destId="{9463425B-B9FF-45A3-80A0-6E3630DB3F50}" srcOrd="1" destOrd="0" presId="urn:microsoft.com/office/officeart/2008/layout/HalfCircleOrganizationChart"/>
    <dgm:cxn modelId="{A00088E2-68F8-4C91-9A82-2A59DF794CC4}" type="presParOf" srcId="{C3F914A3-30F9-4F38-8FF9-2E5F1371E3B4}" destId="{107C4EAB-022A-44DD-AB30-ECF2DD422ED1}" srcOrd="2" destOrd="0" presId="urn:microsoft.com/office/officeart/2008/layout/HalfCircleOrganizationChart"/>
    <dgm:cxn modelId="{7954EDF4-818C-43EA-B3B7-C344DCD89ECC}" type="presParOf" srcId="{C3F914A3-30F9-4F38-8FF9-2E5F1371E3B4}" destId="{FC493EAB-06CD-4880-9BD0-E2C4BB99AA96}" srcOrd="3" destOrd="0" presId="urn:microsoft.com/office/officeart/2008/layout/HalfCircleOrganizationChart"/>
    <dgm:cxn modelId="{2EF31288-8332-435D-A51A-1D9F524E22B5}" type="presParOf" srcId="{BC703A65-2B39-4ABA-85EE-47922322E8DE}" destId="{04A2DC29-B4B1-4C70-92DF-2F17E3CE8D70}" srcOrd="1" destOrd="0" presId="urn:microsoft.com/office/officeart/2008/layout/HalfCircleOrganizationChart"/>
    <dgm:cxn modelId="{43890AF4-BC83-4846-BC2A-6076A5019765}" type="presParOf" srcId="{04A2DC29-B4B1-4C70-92DF-2F17E3CE8D70}" destId="{6EC03911-85D8-44EE-B66A-032003E0FE09}" srcOrd="0" destOrd="0" presId="urn:microsoft.com/office/officeart/2008/layout/HalfCircleOrganizationChart"/>
    <dgm:cxn modelId="{51FEA165-6048-431F-A76F-0943D65C0DE6}" type="presParOf" srcId="{04A2DC29-B4B1-4C70-92DF-2F17E3CE8D70}" destId="{47199C32-E080-478E-8748-682237BEF03A}" srcOrd="1" destOrd="0" presId="urn:microsoft.com/office/officeart/2008/layout/HalfCircleOrganizationChart"/>
    <dgm:cxn modelId="{0BA43E7F-8AB2-418C-A4D4-98005DA3CAE6}" type="presParOf" srcId="{47199C32-E080-478E-8748-682237BEF03A}" destId="{BE99BD84-B648-4D3D-88FE-DADD259ED462}" srcOrd="0" destOrd="0" presId="urn:microsoft.com/office/officeart/2008/layout/HalfCircleOrganizationChart"/>
    <dgm:cxn modelId="{E06E9E50-1ED6-475C-9A28-51CEB25F598C}" type="presParOf" srcId="{BE99BD84-B648-4D3D-88FE-DADD259ED462}" destId="{574989D1-37FB-4CA5-9190-A74FE4D3C8B0}" srcOrd="0" destOrd="0" presId="urn:microsoft.com/office/officeart/2008/layout/HalfCircleOrganizationChart"/>
    <dgm:cxn modelId="{3EF007C0-3273-4EA1-A911-890167D836D9}" type="presParOf" srcId="{BE99BD84-B648-4D3D-88FE-DADD259ED462}" destId="{6A4368BC-32E4-4574-B86D-FDA101D471A7}" srcOrd="1" destOrd="0" presId="urn:microsoft.com/office/officeart/2008/layout/HalfCircleOrganizationChart"/>
    <dgm:cxn modelId="{C58D5A02-F238-4B75-B9AF-67EBEBA3D7DC}" type="presParOf" srcId="{BE99BD84-B648-4D3D-88FE-DADD259ED462}" destId="{32EAFD16-F83C-4A94-BE3E-CB04054B74E5}" srcOrd="2" destOrd="0" presId="urn:microsoft.com/office/officeart/2008/layout/HalfCircleOrganizationChart"/>
    <dgm:cxn modelId="{9CB5012D-5C9D-464A-A72E-05C0F418A433}" type="presParOf" srcId="{BE99BD84-B648-4D3D-88FE-DADD259ED462}" destId="{33B1275E-5AC8-49BC-A4C9-BC00C22232BE}" srcOrd="3" destOrd="0" presId="urn:microsoft.com/office/officeart/2008/layout/HalfCircleOrganizationChart"/>
    <dgm:cxn modelId="{3EEF07F2-C275-4A09-AA15-3EB122F98EBE}" type="presParOf" srcId="{47199C32-E080-478E-8748-682237BEF03A}" destId="{1C29B793-0232-418F-BF94-898136CCF203}" srcOrd="1" destOrd="0" presId="urn:microsoft.com/office/officeart/2008/layout/HalfCircleOrganizationChart"/>
    <dgm:cxn modelId="{C781AFC4-E5E6-4184-AAE8-66CC8CE8D6C6}" type="presParOf" srcId="{47199C32-E080-478E-8748-682237BEF03A}" destId="{657BFB50-EDC4-4DE2-A806-E8CC448F4785}" srcOrd="2" destOrd="0" presId="urn:microsoft.com/office/officeart/2008/layout/HalfCircleOrganizationChart"/>
    <dgm:cxn modelId="{754BFA76-C5B1-4246-AC2B-363A81EAA942}" type="presParOf" srcId="{BC703A65-2B39-4ABA-85EE-47922322E8DE}" destId="{ABA68D73-98CA-4DE9-9848-C721253E20CD}" srcOrd="2" destOrd="0" presId="urn:microsoft.com/office/officeart/2008/layout/HalfCircleOrganizationChart"/>
    <dgm:cxn modelId="{CECFD36A-818F-4EB9-9B2B-84660618C80F}" type="presParOf" srcId="{F4F054FB-8A9A-4285-944C-88E0367385C5}" destId="{04DCDCE9-DD07-4A96-B2E9-4DE70170B379}"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2FDDEA9-ED61-47B4-897B-DC07FC653F89}"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718CC5FD-D75F-4FBB-9E9E-D81EF8081A69}">
      <dgm:prSet/>
      <dgm:spPr/>
      <dgm:t>
        <a:bodyPr/>
        <a:lstStyle/>
        <a:p>
          <a:pPr>
            <a:lnSpc>
              <a:spcPct val="100000"/>
            </a:lnSpc>
          </a:pPr>
          <a:r>
            <a:rPr lang="en-US"/>
            <a:t>Prioritize innovation strategies for new technologies and materials</a:t>
          </a:r>
        </a:p>
      </dgm:t>
    </dgm:pt>
    <dgm:pt modelId="{FDDB8CE4-7C30-43FD-B6F7-3EF90A7E8C5F}" type="parTrans" cxnId="{D013A0CF-3195-4BCC-94E0-0890241427D4}">
      <dgm:prSet/>
      <dgm:spPr/>
      <dgm:t>
        <a:bodyPr/>
        <a:lstStyle/>
        <a:p>
          <a:endParaRPr lang="en-US"/>
        </a:p>
      </dgm:t>
    </dgm:pt>
    <dgm:pt modelId="{A5517D45-DB75-4067-8863-338165F028B6}" type="sibTrans" cxnId="{D013A0CF-3195-4BCC-94E0-0890241427D4}">
      <dgm:prSet/>
      <dgm:spPr/>
      <dgm:t>
        <a:bodyPr/>
        <a:lstStyle/>
        <a:p>
          <a:pPr>
            <a:lnSpc>
              <a:spcPct val="100000"/>
            </a:lnSpc>
          </a:pPr>
          <a:endParaRPr lang="en-US"/>
        </a:p>
      </dgm:t>
    </dgm:pt>
    <dgm:pt modelId="{60C727B8-375C-4FD1-85A6-3BEE5D50A0AD}">
      <dgm:prSet/>
      <dgm:spPr/>
      <dgm:t>
        <a:bodyPr/>
        <a:lstStyle/>
        <a:p>
          <a:pPr>
            <a:lnSpc>
              <a:spcPct val="100000"/>
            </a:lnSpc>
          </a:pPr>
          <a:r>
            <a:rPr lang="en-US"/>
            <a:t>Develop low-carbon materials procurement guidelines (e.g. green steel &amp; aluminum)</a:t>
          </a:r>
        </a:p>
      </dgm:t>
    </dgm:pt>
    <dgm:pt modelId="{39B57168-8015-4BA4-A8F6-15FB4ADDB3B2}" type="parTrans" cxnId="{DC597FAC-B40A-4800-A607-A50489B5EADD}">
      <dgm:prSet/>
      <dgm:spPr/>
      <dgm:t>
        <a:bodyPr/>
        <a:lstStyle/>
        <a:p>
          <a:endParaRPr lang="en-US"/>
        </a:p>
      </dgm:t>
    </dgm:pt>
    <dgm:pt modelId="{D2E7017A-2E03-400E-B608-4A019F1BAD9E}" type="sibTrans" cxnId="{DC597FAC-B40A-4800-A607-A50489B5EADD}">
      <dgm:prSet/>
      <dgm:spPr/>
      <dgm:t>
        <a:bodyPr/>
        <a:lstStyle/>
        <a:p>
          <a:pPr>
            <a:lnSpc>
              <a:spcPct val="100000"/>
            </a:lnSpc>
          </a:pPr>
          <a:endParaRPr lang="en-US"/>
        </a:p>
      </dgm:t>
    </dgm:pt>
    <dgm:pt modelId="{4742A5CE-D6EB-478C-AD39-7B266F48CE97}">
      <dgm:prSet/>
      <dgm:spPr/>
      <dgm:t>
        <a:bodyPr/>
        <a:lstStyle/>
        <a:p>
          <a:pPr>
            <a:lnSpc>
              <a:spcPct val="100000"/>
            </a:lnSpc>
          </a:pPr>
          <a:r>
            <a:rPr lang="en-US"/>
            <a:t>Develop supplier engagement plan for decarbonization of raw materials</a:t>
          </a:r>
        </a:p>
      </dgm:t>
    </dgm:pt>
    <dgm:pt modelId="{6801DFF7-EA81-4CE1-85F2-6686A3B81612}" type="parTrans" cxnId="{ADC84AD5-DD07-44F8-8E39-6AC47114C7E8}">
      <dgm:prSet/>
      <dgm:spPr/>
      <dgm:t>
        <a:bodyPr/>
        <a:lstStyle/>
        <a:p>
          <a:endParaRPr lang="en-US"/>
        </a:p>
      </dgm:t>
    </dgm:pt>
    <dgm:pt modelId="{ED1CEFA9-674E-4D99-9102-207BE04FA5A5}" type="sibTrans" cxnId="{ADC84AD5-DD07-44F8-8E39-6AC47114C7E8}">
      <dgm:prSet/>
      <dgm:spPr/>
      <dgm:t>
        <a:bodyPr/>
        <a:lstStyle/>
        <a:p>
          <a:pPr>
            <a:lnSpc>
              <a:spcPct val="100000"/>
            </a:lnSpc>
          </a:pPr>
          <a:endParaRPr lang="en-US"/>
        </a:p>
      </dgm:t>
    </dgm:pt>
    <dgm:pt modelId="{CCE0BF85-4D34-47EE-9FC3-EADCF93FBA18}">
      <dgm:prSet/>
      <dgm:spPr/>
      <dgm:t>
        <a:bodyPr/>
        <a:lstStyle/>
        <a:p>
          <a:pPr>
            <a:lnSpc>
              <a:spcPct val="100000"/>
            </a:lnSpc>
          </a:pPr>
          <a:r>
            <a:rPr lang="en-US"/>
            <a:t>Support critical suppliers with low-carbon process improvements</a:t>
          </a:r>
        </a:p>
      </dgm:t>
    </dgm:pt>
    <dgm:pt modelId="{58BAA0B8-21E2-4459-971B-C63EDD914424}" type="parTrans" cxnId="{47DA84AC-21F8-4074-98D7-C262BBEF2BF5}">
      <dgm:prSet/>
      <dgm:spPr/>
      <dgm:t>
        <a:bodyPr/>
        <a:lstStyle/>
        <a:p>
          <a:endParaRPr lang="en-US"/>
        </a:p>
      </dgm:t>
    </dgm:pt>
    <dgm:pt modelId="{8CF8A770-304F-42E4-8588-898505AB335D}" type="sibTrans" cxnId="{47DA84AC-21F8-4074-98D7-C262BBEF2BF5}">
      <dgm:prSet/>
      <dgm:spPr/>
      <dgm:t>
        <a:bodyPr/>
        <a:lstStyle/>
        <a:p>
          <a:pPr>
            <a:lnSpc>
              <a:spcPct val="100000"/>
            </a:lnSpc>
          </a:pPr>
          <a:endParaRPr lang="en-US"/>
        </a:p>
      </dgm:t>
    </dgm:pt>
    <dgm:pt modelId="{8388594C-A0FA-4D9A-BA9B-F1187ADD372C}">
      <dgm:prSet/>
      <dgm:spPr/>
      <dgm:t>
        <a:bodyPr/>
        <a:lstStyle/>
        <a:p>
          <a:pPr>
            <a:lnSpc>
              <a:spcPct val="100000"/>
            </a:lnSpc>
          </a:pPr>
          <a:r>
            <a:rPr lang="en-US"/>
            <a:t>Pursue engagement with raw materials industry consortiums </a:t>
          </a:r>
        </a:p>
      </dgm:t>
    </dgm:pt>
    <dgm:pt modelId="{0054A3D3-C8A8-481B-8CA6-ED4BB6057F6C}" type="parTrans" cxnId="{5E65B6A2-DB31-4E7A-9421-718DF2F191ED}">
      <dgm:prSet/>
      <dgm:spPr/>
      <dgm:t>
        <a:bodyPr/>
        <a:lstStyle/>
        <a:p>
          <a:endParaRPr lang="en-US"/>
        </a:p>
      </dgm:t>
    </dgm:pt>
    <dgm:pt modelId="{41C43947-D8C2-409C-9587-4116826BFCC3}" type="sibTrans" cxnId="{5E65B6A2-DB31-4E7A-9421-718DF2F191ED}">
      <dgm:prSet/>
      <dgm:spPr/>
      <dgm:t>
        <a:bodyPr/>
        <a:lstStyle/>
        <a:p>
          <a:pPr>
            <a:lnSpc>
              <a:spcPct val="100000"/>
            </a:lnSpc>
          </a:pPr>
          <a:endParaRPr lang="en-US"/>
        </a:p>
      </dgm:t>
    </dgm:pt>
    <dgm:pt modelId="{D9EF44E9-542B-478D-8E5D-F4154C7DCF62}">
      <dgm:prSet/>
      <dgm:spPr/>
      <dgm:t>
        <a:bodyPr/>
        <a:lstStyle/>
        <a:p>
          <a:pPr>
            <a:lnSpc>
              <a:spcPct val="100000"/>
            </a:lnSpc>
          </a:pPr>
          <a:r>
            <a:rPr lang="en-US">
              <a:latin typeface="Arial" panose="020B0604020202020204"/>
            </a:rPr>
            <a:t>Plan </a:t>
          </a:r>
          <a:r>
            <a:rPr lang="en-US"/>
            <a:t>for long-term process improvements and materials </a:t>
          </a:r>
          <a:r>
            <a:rPr lang="en-US" b="1"/>
            <a:t>circularity</a:t>
          </a:r>
          <a:endParaRPr lang="en-US"/>
        </a:p>
      </dgm:t>
    </dgm:pt>
    <dgm:pt modelId="{88A996CC-83C1-4B29-9F05-2C82CE14A13F}" type="parTrans" cxnId="{31B7E707-EE0E-4B03-B742-0879ED3078BE}">
      <dgm:prSet/>
      <dgm:spPr/>
      <dgm:t>
        <a:bodyPr/>
        <a:lstStyle/>
        <a:p>
          <a:endParaRPr lang="en-US"/>
        </a:p>
      </dgm:t>
    </dgm:pt>
    <dgm:pt modelId="{525366E7-0FA3-4D58-ADB3-BC3538D5F1F7}" type="sibTrans" cxnId="{31B7E707-EE0E-4B03-B742-0879ED3078BE}">
      <dgm:prSet/>
      <dgm:spPr/>
      <dgm:t>
        <a:bodyPr/>
        <a:lstStyle/>
        <a:p>
          <a:endParaRPr lang="en-US"/>
        </a:p>
      </dgm:t>
    </dgm:pt>
    <dgm:pt modelId="{0DCFACFE-8B69-4056-86F7-3DCB79196A87}" type="pres">
      <dgm:prSet presAssocID="{32FDDEA9-ED61-47B4-897B-DC07FC653F89}" presName="root" presStyleCnt="0">
        <dgm:presLayoutVars>
          <dgm:dir/>
          <dgm:resizeHandles val="exact"/>
        </dgm:presLayoutVars>
      </dgm:prSet>
      <dgm:spPr/>
    </dgm:pt>
    <dgm:pt modelId="{5F016B69-62F7-41D7-97E7-9F1CAC3E4E1F}" type="pres">
      <dgm:prSet presAssocID="{32FDDEA9-ED61-47B4-897B-DC07FC653F89}" presName="container" presStyleCnt="0">
        <dgm:presLayoutVars>
          <dgm:dir/>
          <dgm:resizeHandles val="exact"/>
        </dgm:presLayoutVars>
      </dgm:prSet>
      <dgm:spPr/>
    </dgm:pt>
    <dgm:pt modelId="{04CB20AF-183C-48F1-9F18-8F024DDD4324}" type="pres">
      <dgm:prSet presAssocID="{718CC5FD-D75F-4FBB-9E9E-D81EF8081A69}" presName="compNode" presStyleCnt="0"/>
      <dgm:spPr/>
    </dgm:pt>
    <dgm:pt modelId="{B4A09633-35FF-4A5A-BDDE-0598196915D2}" type="pres">
      <dgm:prSet presAssocID="{718CC5FD-D75F-4FBB-9E9E-D81EF8081A69}" presName="iconBgRect" presStyleLbl="bgShp" presStyleIdx="0" presStyleCnt="6"/>
      <dgm:spPr/>
    </dgm:pt>
    <dgm:pt modelId="{74C71274-84B4-47DF-B3B1-5266D3361DAB}" type="pres">
      <dgm:prSet presAssocID="{718CC5FD-D75F-4FBB-9E9E-D81EF8081A6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F687773A-22AD-453C-84B9-FA5239FE1002}" type="pres">
      <dgm:prSet presAssocID="{718CC5FD-D75F-4FBB-9E9E-D81EF8081A69}" presName="spaceRect" presStyleCnt="0"/>
      <dgm:spPr/>
    </dgm:pt>
    <dgm:pt modelId="{6ED1795B-4E7E-44E6-A2CD-158916000AFD}" type="pres">
      <dgm:prSet presAssocID="{718CC5FD-D75F-4FBB-9E9E-D81EF8081A69}" presName="textRect" presStyleLbl="revTx" presStyleIdx="0" presStyleCnt="6">
        <dgm:presLayoutVars>
          <dgm:chMax val="1"/>
          <dgm:chPref val="1"/>
        </dgm:presLayoutVars>
      </dgm:prSet>
      <dgm:spPr/>
    </dgm:pt>
    <dgm:pt modelId="{E0586A72-92F7-4B13-8804-F2C0898C1BA0}" type="pres">
      <dgm:prSet presAssocID="{A5517D45-DB75-4067-8863-338165F028B6}" presName="sibTrans" presStyleLbl="sibTrans2D1" presStyleIdx="0" presStyleCnt="0"/>
      <dgm:spPr/>
    </dgm:pt>
    <dgm:pt modelId="{9AD5E429-EFF1-45AB-A42E-677F22AC05EC}" type="pres">
      <dgm:prSet presAssocID="{60C727B8-375C-4FD1-85A6-3BEE5D50A0AD}" presName="compNode" presStyleCnt="0"/>
      <dgm:spPr/>
    </dgm:pt>
    <dgm:pt modelId="{9BEFEABF-FDA0-474C-BBD6-D9FA85D5F035}" type="pres">
      <dgm:prSet presAssocID="{60C727B8-375C-4FD1-85A6-3BEE5D50A0AD}" presName="iconBgRect" presStyleLbl="bgShp" presStyleIdx="1" presStyleCnt="6"/>
      <dgm:spPr/>
    </dgm:pt>
    <dgm:pt modelId="{B43A1DE0-54D9-4FA8-8274-4DBE2FBE06AB}" type="pres">
      <dgm:prSet presAssocID="{60C727B8-375C-4FD1-85A6-3BEE5D50A0A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ammable"/>
        </a:ext>
      </dgm:extLst>
    </dgm:pt>
    <dgm:pt modelId="{F21A8523-0504-464F-A4F3-931B9440E368}" type="pres">
      <dgm:prSet presAssocID="{60C727B8-375C-4FD1-85A6-3BEE5D50A0AD}" presName="spaceRect" presStyleCnt="0"/>
      <dgm:spPr/>
    </dgm:pt>
    <dgm:pt modelId="{032C4BF3-D6CB-4FEC-9C2A-FEA40E290A42}" type="pres">
      <dgm:prSet presAssocID="{60C727B8-375C-4FD1-85A6-3BEE5D50A0AD}" presName="textRect" presStyleLbl="revTx" presStyleIdx="1" presStyleCnt="6">
        <dgm:presLayoutVars>
          <dgm:chMax val="1"/>
          <dgm:chPref val="1"/>
        </dgm:presLayoutVars>
      </dgm:prSet>
      <dgm:spPr/>
    </dgm:pt>
    <dgm:pt modelId="{2DB58094-A4EF-42B0-B879-E08E5661CE80}" type="pres">
      <dgm:prSet presAssocID="{D2E7017A-2E03-400E-B608-4A019F1BAD9E}" presName="sibTrans" presStyleLbl="sibTrans2D1" presStyleIdx="0" presStyleCnt="0"/>
      <dgm:spPr/>
    </dgm:pt>
    <dgm:pt modelId="{796C83EC-F3FA-46AE-9B23-7AD70D35D727}" type="pres">
      <dgm:prSet presAssocID="{4742A5CE-D6EB-478C-AD39-7B266F48CE97}" presName="compNode" presStyleCnt="0"/>
      <dgm:spPr/>
    </dgm:pt>
    <dgm:pt modelId="{4470127A-381F-4865-8807-8DB60F8957FE}" type="pres">
      <dgm:prSet presAssocID="{4742A5CE-D6EB-478C-AD39-7B266F48CE97}" presName="iconBgRect" presStyleLbl="bgShp" presStyleIdx="2" presStyleCnt="6"/>
      <dgm:spPr/>
    </dgm:pt>
    <dgm:pt modelId="{4E18183B-9052-4F91-BB21-0C3028BF1CD7}" type="pres">
      <dgm:prSet presAssocID="{4742A5CE-D6EB-478C-AD39-7B266F48CE9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9F72A707-B6B5-44A9-AEE0-EA044702EA3A}" type="pres">
      <dgm:prSet presAssocID="{4742A5CE-D6EB-478C-AD39-7B266F48CE97}" presName="spaceRect" presStyleCnt="0"/>
      <dgm:spPr/>
    </dgm:pt>
    <dgm:pt modelId="{BD511457-24EA-45F6-A351-08F014ECEA53}" type="pres">
      <dgm:prSet presAssocID="{4742A5CE-D6EB-478C-AD39-7B266F48CE97}" presName="textRect" presStyleLbl="revTx" presStyleIdx="2" presStyleCnt="6">
        <dgm:presLayoutVars>
          <dgm:chMax val="1"/>
          <dgm:chPref val="1"/>
        </dgm:presLayoutVars>
      </dgm:prSet>
      <dgm:spPr/>
    </dgm:pt>
    <dgm:pt modelId="{795E4B55-26FD-4E24-BE39-F5FD8BD33952}" type="pres">
      <dgm:prSet presAssocID="{ED1CEFA9-674E-4D99-9102-207BE04FA5A5}" presName="sibTrans" presStyleLbl="sibTrans2D1" presStyleIdx="0" presStyleCnt="0"/>
      <dgm:spPr/>
    </dgm:pt>
    <dgm:pt modelId="{5BFC6C15-5FF5-4FC2-B4FD-1B16DC65DAC2}" type="pres">
      <dgm:prSet presAssocID="{CCE0BF85-4D34-47EE-9FC3-EADCF93FBA18}" presName="compNode" presStyleCnt="0"/>
      <dgm:spPr/>
    </dgm:pt>
    <dgm:pt modelId="{F1AB9624-E2F3-4E5E-81A2-C439ED0B24FE}" type="pres">
      <dgm:prSet presAssocID="{CCE0BF85-4D34-47EE-9FC3-EADCF93FBA18}" presName="iconBgRect" presStyleLbl="bgShp" presStyleIdx="3" presStyleCnt="6"/>
      <dgm:spPr/>
    </dgm:pt>
    <dgm:pt modelId="{CE771D07-F2EC-42AA-A99A-91A34835DDF8}" type="pres">
      <dgm:prSet presAssocID="{CCE0BF85-4D34-47EE-9FC3-EADCF93FBA1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ctory"/>
        </a:ext>
      </dgm:extLst>
    </dgm:pt>
    <dgm:pt modelId="{AEA07328-556F-4CEA-B47C-89BE3DDB24CC}" type="pres">
      <dgm:prSet presAssocID="{CCE0BF85-4D34-47EE-9FC3-EADCF93FBA18}" presName="spaceRect" presStyleCnt="0"/>
      <dgm:spPr/>
    </dgm:pt>
    <dgm:pt modelId="{526BED18-7241-4BDC-826E-3EBC8A246AB5}" type="pres">
      <dgm:prSet presAssocID="{CCE0BF85-4D34-47EE-9FC3-EADCF93FBA18}" presName="textRect" presStyleLbl="revTx" presStyleIdx="3" presStyleCnt="6">
        <dgm:presLayoutVars>
          <dgm:chMax val="1"/>
          <dgm:chPref val="1"/>
        </dgm:presLayoutVars>
      </dgm:prSet>
      <dgm:spPr/>
    </dgm:pt>
    <dgm:pt modelId="{32E0ECED-B010-4E8F-B852-929B01E9AE4E}" type="pres">
      <dgm:prSet presAssocID="{8CF8A770-304F-42E4-8588-898505AB335D}" presName="sibTrans" presStyleLbl="sibTrans2D1" presStyleIdx="0" presStyleCnt="0"/>
      <dgm:spPr/>
    </dgm:pt>
    <dgm:pt modelId="{CF959F5F-472D-49FE-A937-09C3ABE64796}" type="pres">
      <dgm:prSet presAssocID="{8388594C-A0FA-4D9A-BA9B-F1187ADD372C}" presName="compNode" presStyleCnt="0"/>
      <dgm:spPr/>
    </dgm:pt>
    <dgm:pt modelId="{BD7E20C4-9EE7-4B50-A02A-819789531F64}" type="pres">
      <dgm:prSet presAssocID="{8388594C-A0FA-4D9A-BA9B-F1187ADD372C}" presName="iconBgRect" presStyleLbl="bgShp" presStyleIdx="4" presStyleCnt="6"/>
      <dgm:spPr/>
    </dgm:pt>
    <dgm:pt modelId="{6A9B1CD4-E633-4D1C-9322-F8F7BEC885FF}" type="pres">
      <dgm:prSet presAssocID="{8388594C-A0FA-4D9A-BA9B-F1187ADD372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B30CC8B5-72FD-453B-99FE-FDF9C8EA2844}" type="pres">
      <dgm:prSet presAssocID="{8388594C-A0FA-4D9A-BA9B-F1187ADD372C}" presName="spaceRect" presStyleCnt="0"/>
      <dgm:spPr/>
    </dgm:pt>
    <dgm:pt modelId="{992AA8EC-9511-435F-B804-84D86855BEB0}" type="pres">
      <dgm:prSet presAssocID="{8388594C-A0FA-4D9A-BA9B-F1187ADD372C}" presName="textRect" presStyleLbl="revTx" presStyleIdx="4" presStyleCnt="6">
        <dgm:presLayoutVars>
          <dgm:chMax val="1"/>
          <dgm:chPref val="1"/>
        </dgm:presLayoutVars>
      </dgm:prSet>
      <dgm:spPr/>
    </dgm:pt>
    <dgm:pt modelId="{800B6244-C0F6-4F01-BD34-C67A0C5E3449}" type="pres">
      <dgm:prSet presAssocID="{41C43947-D8C2-409C-9587-4116826BFCC3}" presName="sibTrans" presStyleLbl="sibTrans2D1" presStyleIdx="0" presStyleCnt="0"/>
      <dgm:spPr/>
    </dgm:pt>
    <dgm:pt modelId="{D77F4F7A-6D39-4A85-A1FC-38C8032440D0}" type="pres">
      <dgm:prSet presAssocID="{D9EF44E9-542B-478D-8E5D-F4154C7DCF62}" presName="compNode" presStyleCnt="0"/>
      <dgm:spPr/>
    </dgm:pt>
    <dgm:pt modelId="{D09407AA-84BC-47AD-B959-85E6C8ECA6C5}" type="pres">
      <dgm:prSet presAssocID="{D9EF44E9-542B-478D-8E5D-F4154C7DCF62}" presName="iconBgRect" presStyleLbl="bgShp" presStyleIdx="5" presStyleCnt="6"/>
      <dgm:spPr/>
    </dgm:pt>
    <dgm:pt modelId="{9928CB74-EFDF-47B8-BE61-BE916A0D6225}" type="pres">
      <dgm:prSet presAssocID="{D9EF44E9-542B-478D-8E5D-F4154C7DCF6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peat"/>
        </a:ext>
      </dgm:extLst>
    </dgm:pt>
    <dgm:pt modelId="{40F12CE3-C6E4-48C1-AB58-F7F48DA17C7F}" type="pres">
      <dgm:prSet presAssocID="{D9EF44E9-542B-478D-8E5D-F4154C7DCF62}" presName="spaceRect" presStyleCnt="0"/>
      <dgm:spPr/>
    </dgm:pt>
    <dgm:pt modelId="{5C9E59B5-B9B6-4A30-B076-818CE90E89BC}" type="pres">
      <dgm:prSet presAssocID="{D9EF44E9-542B-478D-8E5D-F4154C7DCF62}" presName="textRect" presStyleLbl="revTx" presStyleIdx="5" presStyleCnt="6">
        <dgm:presLayoutVars>
          <dgm:chMax val="1"/>
          <dgm:chPref val="1"/>
        </dgm:presLayoutVars>
      </dgm:prSet>
      <dgm:spPr/>
    </dgm:pt>
  </dgm:ptLst>
  <dgm:cxnLst>
    <dgm:cxn modelId="{6EEE5F04-14A0-4EF7-BD08-A99EFA669E13}" type="presOf" srcId="{4742A5CE-D6EB-478C-AD39-7B266F48CE97}" destId="{BD511457-24EA-45F6-A351-08F014ECEA53}" srcOrd="0" destOrd="0" presId="urn:microsoft.com/office/officeart/2018/2/layout/IconCircleList"/>
    <dgm:cxn modelId="{163FA106-3D63-4E65-910A-F175BC047C3D}" type="presOf" srcId="{8388594C-A0FA-4D9A-BA9B-F1187ADD372C}" destId="{992AA8EC-9511-435F-B804-84D86855BEB0}" srcOrd="0" destOrd="0" presId="urn:microsoft.com/office/officeart/2018/2/layout/IconCircleList"/>
    <dgm:cxn modelId="{31B7E707-EE0E-4B03-B742-0879ED3078BE}" srcId="{32FDDEA9-ED61-47B4-897B-DC07FC653F89}" destId="{D9EF44E9-542B-478D-8E5D-F4154C7DCF62}" srcOrd="5" destOrd="0" parTransId="{88A996CC-83C1-4B29-9F05-2C82CE14A13F}" sibTransId="{525366E7-0FA3-4D58-ADB3-BC3538D5F1F7}"/>
    <dgm:cxn modelId="{56DC1C1F-0494-434B-8E2A-85A563BDFFF0}" type="presOf" srcId="{32FDDEA9-ED61-47B4-897B-DC07FC653F89}" destId="{0DCFACFE-8B69-4056-86F7-3DCB79196A87}" srcOrd="0" destOrd="0" presId="urn:microsoft.com/office/officeart/2018/2/layout/IconCircleList"/>
    <dgm:cxn modelId="{1723971F-0D0B-4158-AC94-62C243073968}" type="presOf" srcId="{60C727B8-375C-4FD1-85A6-3BEE5D50A0AD}" destId="{032C4BF3-D6CB-4FEC-9C2A-FEA40E290A42}" srcOrd="0" destOrd="0" presId="urn:microsoft.com/office/officeart/2018/2/layout/IconCircleList"/>
    <dgm:cxn modelId="{91102D29-BEEE-413B-9B60-8E1618FE3A3F}" type="presOf" srcId="{ED1CEFA9-674E-4D99-9102-207BE04FA5A5}" destId="{795E4B55-26FD-4E24-BE39-F5FD8BD33952}" srcOrd="0" destOrd="0" presId="urn:microsoft.com/office/officeart/2018/2/layout/IconCircleList"/>
    <dgm:cxn modelId="{AC353872-2D64-40B7-A01B-89008FDA7494}" type="presOf" srcId="{D2E7017A-2E03-400E-B608-4A019F1BAD9E}" destId="{2DB58094-A4EF-42B0-B879-E08E5661CE80}" srcOrd="0" destOrd="0" presId="urn:microsoft.com/office/officeart/2018/2/layout/IconCircleList"/>
    <dgm:cxn modelId="{5E65B6A2-DB31-4E7A-9421-718DF2F191ED}" srcId="{32FDDEA9-ED61-47B4-897B-DC07FC653F89}" destId="{8388594C-A0FA-4D9A-BA9B-F1187ADD372C}" srcOrd="4" destOrd="0" parTransId="{0054A3D3-C8A8-481B-8CA6-ED4BB6057F6C}" sibTransId="{41C43947-D8C2-409C-9587-4116826BFCC3}"/>
    <dgm:cxn modelId="{A657D3A2-A0FB-458A-A4A5-13904E930D0E}" type="presOf" srcId="{8CF8A770-304F-42E4-8588-898505AB335D}" destId="{32E0ECED-B010-4E8F-B852-929B01E9AE4E}" srcOrd="0" destOrd="0" presId="urn:microsoft.com/office/officeart/2018/2/layout/IconCircleList"/>
    <dgm:cxn modelId="{DC597FAC-B40A-4800-A607-A50489B5EADD}" srcId="{32FDDEA9-ED61-47B4-897B-DC07FC653F89}" destId="{60C727B8-375C-4FD1-85A6-3BEE5D50A0AD}" srcOrd="1" destOrd="0" parTransId="{39B57168-8015-4BA4-A8F6-15FB4ADDB3B2}" sibTransId="{D2E7017A-2E03-400E-B608-4A019F1BAD9E}"/>
    <dgm:cxn modelId="{47DA84AC-21F8-4074-98D7-C262BBEF2BF5}" srcId="{32FDDEA9-ED61-47B4-897B-DC07FC653F89}" destId="{CCE0BF85-4D34-47EE-9FC3-EADCF93FBA18}" srcOrd="3" destOrd="0" parTransId="{58BAA0B8-21E2-4459-971B-C63EDD914424}" sibTransId="{8CF8A770-304F-42E4-8588-898505AB335D}"/>
    <dgm:cxn modelId="{B437BBC1-2B37-49B2-BC9E-F67D4AE146AB}" type="presOf" srcId="{41C43947-D8C2-409C-9587-4116826BFCC3}" destId="{800B6244-C0F6-4F01-BD34-C67A0C5E3449}" srcOrd="0" destOrd="0" presId="urn:microsoft.com/office/officeart/2018/2/layout/IconCircleList"/>
    <dgm:cxn modelId="{DF4EEDCB-51B4-48F8-86FD-0F15A861E987}" type="presOf" srcId="{A5517D45-DB75-4067-8863-338165F028B6}" destId="{E0586A72-92F7-4B13-8804-F2C0898C1BA0}" srcOrd="0" destOrd="0" presId="urn:microsoft.com/office/officeart/2018/2/layout/IconCircleList"/>
    <dgm:cxn modelId="{702E07CE-7467-43D7-BDA8-1C32293D240C}" type="presOf" srcId="{CCE0BF85-4D34-47EE-9FC3-EADCF93FBA18}" destId="{526BED18-7241-4BDC-826E-3EBC8A246AB5}" srcOrd="0" destOrd="0" presId="urn:microsoft.com/office/officeart/2018/2/layout/IconCircleList"/>
    <dgm:cxn modelId="{D013A0CF-3195-4BCC-94E0-0890241427D4}" srcId="{32FDDEA9-ED61-47B4-897B-DC07FC653F89}" destId="{718CC5FD-D75F-4FBB-9E9E-D81EF8081A69}" srcOrd="0" destOrd="0" parTransId="{FDDB8CE4-7C30-43FD-B6F7-3EF90A7E8C5F}" sibTransId="{A5517D45-DB75-4067-8863-338165F028B6}"/>
    <dgm:cxn modelId="{ADC84AD5-DD07-44F8-8E39-6AC47114C7E8}" srcId="{32FDDEA9-ED61-47B4-897B-DC07FC653F89}" destId="{4742A5CE-D6EB-478C-AD39-7B266F48CE97}" srcOrd="2" destOrd="0" parTransId="{6801DFF7-EA81-4CE1-85F2-6686A3B81612}" sibTransId="{ED1CEFA9-674E-4D99-9102-207BE04FA5A5}"/>
    <dgm:cxn modelId="{D06870E8-A4D7-4E67-95A4-A9960FF21E41}" type="presOf" srcId="{D9EF44E9-542B-478D-8E5D-F4154C7DCF62}" destId="{5C9E59B5-B9B6-4A30-B076-818CE90E89BC}" srcOrd="0" destOrd="0" presId="urn:microsoft.com/office/officeart/2018/2/layout/IconCircleList"/>
    <dgm:cxn modelId="{5FA123FD-A83A-4E0B-AC88-1F527CD4F983}" type="presOf" srcId="{718CC5FD-D75F-4FBB-9E9E-D81EF8081A69}" destId="{6ED1795B-4E7E-44E6-A2CD-158916000AFD}" srcOrd="0" destOrd="0" presId="urn:microsoft.com/office/officeart/2018/2/layout/IconCircleList"/>
    <dgm:cxn modelId="{10C88FDF-0499-4B68-9937-DF47C03A0FC4}" type="presParOf" srcId="{0DCFACFE-8B69-4056-86F7-3DCB79196A87}" destId="{5F016B69-62F7-41D7-97E7-9F1CAC3E4E1F}" srcOrd="0" destOrd="0" presId="urn:microsoft.com/office/officeart/2018/2/layout/IconCircleList"/>
    <dgm:cxn modelId="{3EE281A2-6360-4A5D-B8C4-F5E2E24CF11C}" type="presParOf" srcId="{5F016B69-62F7-41D7-97E7-9F1CAC3E4E1F}" destId="{04CB20AF-183C-48F1-9F18-8F024DDD4324}" srcOrd="0" destOrd="0" presId="urn:microsoft.com/office/officeart/2018/2/layout/IconCircleList"/>
    <dgm:cxn modelId="{4C2AE6EB-1B45-484A-94F9-85A49ED97179}" type="presParOf" srcId="{04CB20AF-183C-48F1-9F18-8F024DDD4324}" destId="{B4A09633-35FF-4A5A-BDDE-0598196915D2}" srcOrd="0" destOrd="0" presId="urn:microsoft.com/office/officeart/2018/2/layout/IconCircleList"/>
    <dgm:cxn modelId="{ABEE00D6-AF0B-4C06-BEB3-1A7D2DA0687B}" type="presParOf" srcId="{04CB20AF-183C-48F1-9F18-8F024DDD4324}" destId="{74C71274-84B4-47DF-B3B1-5266D3361DAB}" srcOrd="1" destOrd="0" presId="urn:microsoft.com/office/officeart/2018/2/layout/IconCircleList"/>
    <dgm:cxn modelId="{1283A41D-125D-4CE3-A63B-E42353341AAF}" type="presParOf" srcId="{04CB20AF-183C-48F1-9F18-8F024DDD4324}" destId="{F687773A-22AD-453C-84B9-FA5239FE1002}" srcOrd="2" destOrd="0" presId="urn:microsoft.com/office/officeart/2018/2/layout/IconCircleList"/>
    <dgm:cxn modelId="{CF013F78-AC20-494A-800A-15266A923A96}" type="presParOf" srcId="{04CB20AF-183C-48F1-9F18-8F024DDD4324}" destId="{6ED1795B-4E7E-44E6-A2CD-158916000AFD}" srcOrd="3" destOrd="0" presId="urn:microsoft.com/office/officeart/2018/2/layout/IconCircleList"/>
    <dgm:cxn modelId="{299948B3-236F-4257-A70C-17911FBC4D29}" type="presParOf" srcId="{5F016B69-62F7-41D7-97E7-9F1CAC3E4E1F}" destId="{E0586A72-92F7-4B13-8804-F2C0898C1BA0}" srcOrd="1" destOrd="0" presId="urn:microsoft.com/office/officeart/2018/2/layout/IconCircleList"/>
    <dgm:cxn modelId="{F331A1E1-725A-4AAD-A646-AB4397CA353C}" type="presParOf" srcId="{5F016B69-62F7-41D7-97E7-9F1CAC3E4E1F}" destId="{9AD5E429-EFF1-45AB-A42E-677F22AC05EC}" srcOrd="2" destOrd="0" presId="urn:microsoft.com/office/officeart/2018/2/layout/IconCircleList"/>
    <dgm:cxn modelId="{D31CFCF0-A847-457E-A736-E3D439602796}" type="presParOf" srcId="{9AD5E429-EFF1-45AB-A42E-677F22AC05EC}" destId="{9BEFEABF-FDA0-474C-BBD6-D9FA85D5F035}" srcOrd="0" destOrd="0" presId="urn:microsoft.com/office/officeart/2018/2/layout/IconCircleList"/>
    <dgm:cxn modelId="{3D5A0363-A2CE-48A7-9E48-321DACE1CE9D}" type="presParOf" srcId="{9AD5E429-EFF1-45AB-A42E-677F22AC05EC}" destId="{B43A1DE0-54D9-4FA8-8274-4DBE2FBE06AB}" srcOrd="1" destOrd="0" presId="urn:microsoft.com/office/officeart/2018/2/layout/IconCircleList"/>
    <dgm:cxn modelId="{0334D39B-8408-49DF-8786-95C2F930E248}" type="presParOf" srcId="{9AD5E429-EFF1-45AB-A42E-677F22AC05EC}" destId="{F21A8523-0504-464F-A4F3-931B9440E368}" srcOrd="2" destOrd="0" presId="urn:microsoft.com/office/officeart/2018/2/layout/IconCircleList"/>
    <dgm:cxn modelId="{83C9658D-9B94-4718-AAA6-5EC7AA110D77}" type="presParOf" srcId="{9AD5E429-EFF1-45AB-A42E-677F22AC05EC}" destId="{032C4BF3-D6CB-4FEC-9C2A-FEA40E290A42}" srcOrd="3" destOrd="0" presId="urn:microsoft.com/office/officeart/2018/2/layout/IconCircleList"/>
    <dgm:cxn modelId="{2178F9BF-486A-4644-ABDC-3BD239FE276C}" type="presParOf" srcId="{5F016B69-62F7-41D7-97E7-9F1CAC3E4E1F}" destId="{2DB58094-A4EF-42B0-B879-E08E5661CE80}" srcOrd="3" destOrd="0" presId="urn:microsoft.com/office/officeart/2018/2/layout/IconCircleList"/>
    <dgm:cxn modelId="{B95030DA-DB9A-4569-AD50-BE7CBD6B76AC}" type="presParOf" srcId="{5F016B69-62F7-41D7-97E7-9F1CAC3E4E1F}" destId="{796C83EC-F3FA-46AE-9B23-7AD70D35D727}" srcOrd="4" destOrd="0" presId="urn:microsoft.com/office/officeart/2018/2/layout/IconCircleList"/>
    <dgm:cxn modelId="{544C6289-77B8-4F76-9D88-850C793C0FD6}" type="presParOf" srcId="{796C83EC-F3FA-46AE-9B23-7AD70D35D727}" destId="{4470127A-381F-4865-8807-8DB60F8957FE}" srcOrd="0" destOrd="0" presId="urn:microsoft.com/office/officeart/2018/2/layout/IconCircleList"/>
    <dgm:cxn modelId="{627BDF86-857B-4F0A-9BF0-EDC85EA4580F}" type="presParOf" srcId="{796C83EC-F3FA-46AE-9B23-7AD70D35D727}" destId="{4E18183B-9052-4F91-BB21-0C3028BF1CD7}" srcOrd="1" destOrd="0" presId="urn:microsoft.com/office/officeart/2018/2/layout/IconCircleList"/>
    <dgm:cxn modelId="{C4A38169-28D0-4CD3-881D-68EE2438BEFE}" type="presParOf" srcId="{796C83EC-F3FA-46AE-9B23-7AD70D35D727}" destId="{9F72A707-B6B5-44A9-AEE0-EA044702EA3A}" srcOrd="2" destOrd="0" presId="urn:microsoft.com/office/officeart/2018/2/layout/IconCircleList"/>
    <dgm:cxn modelId="{4AD5E32B-2D76-417B-B93B-13F9F587AF82}" type="presParOf" srcId="{796C83EC-F3FA-46AE-9B23-7AD70D35D727}" destId="{BD511457-24EA-45F6-A351-08F014ECEA53}" srcOrd="3" destOrd="0" presId="urn:microsoft.com/office/officeart/2018/2/layout/IconCircleList"/>
    <dgm:cxn modelId="{475E8069-50D2-40AF-853B-46D67372AED8}" type="presParOf" srcId="{5F016B69-62F7-41D7-97E7-9F1CAC3E4E1F}" destId="{795E4B55-26FD-4E24-BE39-F5FD8BD33952}" srcOrd="5" destOrd="0" presId="urn:microsoft.com/office/officeart/2018/2/layout/IconCircleList"/>
    <dgm:cxn modelId="{EAEC0B4A-B344-4D59-8B48-41F2DACC96A3}" type="presParOf" srcId="{5F016B69-62F7-41D7-97E7-9F1CAC3E4E1F}" destId="{5BFC6C15-5FF5-4FC2-B4FD-1B16DC65DAC2}" srcOrd="6" destOrd="0" presId="urn:microsoft.com/office/officeart/2018/2/layout/IconCircleList"/>
    <dgm:cxn modelId="{15EC8957-D4F5-4882-B3B7-F86933E579A8}" type="presParOf" srcId="{5BFC6C15-5FF5-4FC2-B4FD-1B16DC65DAC2}" destId="{F1AB9624-E2F3-4E5E-81A2-C439ED0B24FE}" srcOrd="0" destOrd="0" presId="urn:microsoft.com/office/officeart/2018/2/layout/IconCircleList"/>
    <dgm:cxn modelId="{5D76EF9C-AD06-43F4-93E2-9738BBC17B40}" type="presParOf" srcId="{5BFC6C15-5FF5-4FC2-B4FD-1B16DC65DAC2}" destId="{CE771D07-F2EC-42AA-A99A-91A34835DDF8}" srcOrd="1" destOrd="0" presId="urn:microsoft.com/office/officeart/2018/2/layout/IconCircleList"/>
    <dgm:cxn modelId="{426C213C-00A8-4423-9D0E-5C78DE9EF793}" type="presParOf" srcId="{5BFC6C15-5FF5-4FC2-B4FD-1B16DC65DAC2}" destId="{AEA07328-556F-4CEA-B47C-89BE3DDB24CC}" srcOrd="2" destOrd="0" presId="urn:microsoft.com/office/officeart/2018/2/layout/IconCircleList"/>
    <dgm:cxn modelId="{40BA681F-CCB5-49B4-976A-688747CBE3D1}" type="presParOf" srcId="{5BFC6C15-5FF5-4FC2-B4FD-1B16DC65DAC2}" destId="{526BED18-7241-4BDC-826E-3EBC8A246AB5}" srcOrd="3" destOrd="0" presId="urn:microsoft.com/office/officeart/2018/2/layout/IconCircleList"/>
    <dgm:cxn modelId="{23120EA0-741B-48E7-8A76-5FD36CD62F2E}" type="presParOf" srcId="{5F016B69-62F7-41D7-97E7-9F1CAC3E4E1F}" destId="{32E0ECED-B010-4E8F-B852-929B01E9AE4E}" srcOrd="7" destOrd="0" presId="urn:microsoft.com/office/officeart/2018/2/layout/IconCircleList"/>
    <dgm:cxn modelId="{EACF8C9D-CF95-4D90-B7EB-2FF84F99718B}" type="presParOf" srcId="{5F016B69-62F7-41D7-97E7-9F1CAC3E4E1F}" destId="{CF959F5F-472D-49FE-A937-09C3ABE64796}" srcOrd="8" destOrd="0" presId="urn:microsoft.com/office/officeart/2018/2/layout/IconCircleList"/>
    <dgm:cxn modelId="{F9F42139-55C9-4B30-B5CD-3AA215C73F12}" type="presParOf" srcId="{CF959F5F-472D-49FE-A937-09C3ABE64796}" destId="{BD7E20C4-9EE7-4B50-A02A-819789531F64}" srcOrd="0" destOrd="0" presId="urn:microsoft.com/office/officeart/2018/2/layout/IconCircleList"/>
    <dgm:cxn modelId="{31CB9C3A-8986-4F1B-8BAA-3EF2BCBC0A3C}" type="presParOf" srcId="{CF959F5F-472D-49FE-A937-09C3ABE64796}" destId="{6A9B1CD4-E633-4D1C-9322-F8F7BEC885FF}" srcOrd="1" destOrd="0" presId="urn:microsoft.com/office/officeart/2018/2/layout/IconCircleList"/>
    <dgm:cxn modelId="{2D1B6D99-B070-4194-A55C-D766E2249432}" type="presParOf" srcId="{CF959F5F-472D-49FE-A937-09C3ABE64796}" destId="{B30CC8B5-72FD-453B-99FE-FDF9C8EA2844}" srcOrd="2" destOrd="0" presId="urn:microsoft.com/office/officeart/2018/2/layout/IconCircleList"/>
    <dgm:cxn modelId="{229C6D1D-BF82-4A5A-811B-80ADE4D716FB}" type="presParOf" srcId="{CF959F5F-472D-49FE-A937-09C3ABE64796}" destId="{992AA8EC-9511-435F-B804-84D86855BEB0}" srcOrd="3" destOrd="0" presId="urn:microsoft.com/office/officeart/2018/2/layout/IconCircleList"/>
    <dgm:cxn modelId="{D10B9BD1-19C7-4109-AA59-AEE131EF1256}" type="presParOf" srcId="{5F016B69-62F7-41D7-97E7-9F1CAC3E4E1F}" destId="{800B6244-C0F6-4F01-BD34-C67A0C5E3449}" srcOrd="9" destOrd="0" presId="urn:microsoft.com/office/officeart/2018/2/layout/IconCircleList"/>
    <dgm:cxn modelId="{D555482D-4820-452F-BAC7-69CDD1B2EECD}" type="presParOf" srcId="{5F016B69-62F7-41D7-97E7-9F1CAC3E4E1F}" destId="{D77F4F7A-6D39-4A85-A1FC-38C8032440D0}" srcOrd="10" destOrd="0" presId="urn:microsoft.com/office/officeart/2018/2/layout/IconCircleList"/>
    <dgm:cxn modelId="{D979292C-A675-40D2-853B-10A1934C978E}" type="presParOf" srcId="{D77F4F7A-6D39-4A85-A1FC-38C8032440D0}" destId="{D09407AA-84BC-47AD-B959-85E6C8ECA6C5}" srcOrd="0" destOrd="0" presId="urn:microsoft.com/office/officeart/2018/2/layout/IconCircleList"/>
    <dgm:cxn modelId="{CA396324-3736-4B44-9CA0-9515BEFC10AB}" type="presParOf" srcId="{D77F4F7A-6D39-4A85-A1FC-38C8032440D0}" destId="{9928CB74-EFDF-47B8-BE61-BE916A0D6225}" srcOrd="1" destOrd="0" presId="urn:microsoft.com/office/officeart/2018/2/layout/IconCircleList"/>
    <dgm:cxn modelId="{958CD063-85AF-4558-A85D-96D8C8575C85}" type="presParOf" srcId="{D77F4F7A-6D39-4A85-A1FC-38C8032440D0}" destId="{40F12CE3-C6E4-48C1-AB58-F7F48DA17C7F}" srcOrd="2" destOrd="0" presId="urn:microsoft.com/office/officeart/2018/2/layout/IconCircleList"/>
    <dgm:cxn modelId="{6E412695-7CF9-41DF-89AE-61DE431E4FD1}" type="presParOf" srcId="{D77F4F7A-6D39-4A85-A1FC-38C8032440D0}" destId="{5C9E59B5-B9B6-4A30-B076-818CE90E89B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60137E-FDB2-4DE7-A0D9-865D31180C42}">
      <dsp:nvSpPr>
        <dsp:cNvPr id="0" name=""/>
        <dsp:cNvSpPr/>
      </dsp:nvSpPr>
      <dsp:spPr>
        <a:xfrm>
          <a:off x="0" y="450"/>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4DA98-9ECA-4FD3-9073-3481548AE795}">
      <dsp:nvSpPr>
        <dsp:cNvPr id="0" name=""/>
        <dsp:cNvSpPr/>
      </dsp:nvSpPr>
      <dsp:spPr>
        <a:xfrm>
          <a:off x="114485" y="85605"/>
          <a:ext cx="208155" cy="2081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DA8FBD-7FF2-41E5-8A70-77192D2FF1EA}">
      <dsp:nvSpPr>
        <dsp:cNvPr id="0" name=""/>
        <dsp:cNvSpPr/>
      </dsp:nvSpPr>
      <dsp:spPr>
        <a:xfrm>
          <a:off x="437127" y="450"/>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t>Webinar Objectives</a:t>
          </a:r>
        </a:p>
      </dsp:txBody>
      <dsp:txXfrm>
        <a:off x="437127" y="450"/>
        <a:ext cx="6306701" cy="378465"/>
      </dsp:txXfrm>
    </dsp:sp>
    <dsp:sp modelId="{30B3A050-E997-46BF-AD2D-66B5536A0041}">
      <dsp:nvSpPr>
        <dsp:cNvPr id="0" name=""/>
        <dsp:cNvSpPr/>
      </dsp:nvSpPr>
      <dsp:spPr>
        <a:xfrm>
          <a:off x="0" y="473532"/>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46C028-8267-434B-BA89-A0BC4A721E7D}">
      <dsp:nvSpPr>
        <dsp:cNvPr id="0" name=""/>
        <dsp:cNvSpPr/>
      </dsp:nvSpPr>
      <dsp:spPr>
        <a:xfrm>
          <a:off x="114485" y="558686"/>
          <a:ext cx="208155" cy="2081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5F20CC-059E-4D93-84B7-4B8AF5FEDB1E}">
      <dsp:nvSpPr>
        <dsp:cNvPr id="0" name=""/>
        <dsp:cNvSpPr/>
      </dsp:nvSpPr>
      <dsp:spPr>
        <a:xfrm>
          <a:off x="437127" y="473532"/>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t>Corning Overview and Supplier Expectations</a:t>
          </a:r>
          <a:r>
            <a:rPr lang="en-US" sz="1600" kern="1200">
              <a:latin typeface="Arial" panose="020B0604020202020204"/>
            </a:rPr>
            <a:t> </a:t>
          </a:r>
          <a:endParaRPr lang="en-US" sz="1600" kern="1200"/>
        </a:p>
      </dsp:txBody>
      <dsp:txXfrm>
        <a:off x="437127" y="473532"/>
        <a:ext cx="6306701" cy="378465"/>
      </dsp:txXfrm>
    </dsp:sp>
    <dsp:sp modelId="{9E3EFBF6-997B-43DB-ABDA-16B29000D45B}">
      <dsp:nvSpPr>
        <dsp:cNvPr id="0" name=""/>
        <dsp:cNvSpPr/>
      </dsp:nvSpPr>
      <dsp:spPr>
        <a:xfrm>
          <a:off x="0" y="946613"/>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ECB98-430B-463C-8006-42F10C286087}">
      <dsp:nvSpPr>
        <dsp:cNvPr id="0" name=""/>
        <dsp:cNvSpPr/>
      </dsp:nvSpPr>
      <dsp:spPr>
        <a:xfrm>
          <a:off x="114485" y="1031768"/>
          <a:ext cx="208155" cy="2081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79F692-6FB3-43AB-AB3B-6B73FEEFDEA9}">
      <dsp:nvSpPr>
        <dsp:cNvPr id="0" name=""/>
        <dsp:cNvSpPr/>
      </dsp:nvSpPr>
      <dsp:spPr>
        <a:xfrm>
          <a:off x="437127" y="946613"/>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latin typeface="Calibri"/>
              <a:cs typeface="Calibri"/>
            </a:rPr>
            <a:t>Definition Refresh</a:t>
          </a:r>
          <a:endParaRPr lang="en-US" sz="1600" kern="1200"/>
        </a:p>
      </dsp:txBody>
      <dsp:txXfrm>
        <a:off x="437127" y="946613"/>
        <a:ext cx="6306701" cy="378465"/>
      </dsp:txXfrm>
    </dsp:sp>
    <dsp:sp modelId="{DD4C3946-C94F-4670-9D7D-D6B014A4251E}">
      <dsp:nvSpPr>
        <dsp:cNvPr id="0" name=""/>
        <dsp:cNvSpPr/>
      </dsp:nvSpPr>
      <dsp:spPr>
        <a:xfrm>
          <a:off x="0" y="1419695"/>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7C817-5D92-44A6-9863-2928EC4F835E}">
      <dsp:nvSpPr>
        <dsp:cNvPr id="0" name=""/>
        <dsp:cNvSpPr/>
      </dsp:nvSpPr>
      <dsp:spPr>
        <a:xfrm>
          <a:off x="114485" y="1504850"/>
          <a:ext cx="208155" cy="2081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BFAFBC-0EDB-4CB6-B1FF-FD15188A05C6}">
      <dsp:nvSpPr>
        <dsp:cNvPr id="0" name=""/>
        <dsp:cNvSpPr/>
      </dsp:nvSpPr>
      <dsp:spPr>
        <a:xfrm>
          <a:off x="437127" y="1419695"/>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a:rPr>
            <a:t> </a:t>
          </a:r>
          <a:r>
            <a:rPr lang="en-US" sz="1600" kern="1200">
              <a:latin typeface="Calibri"/>
              <a:cs typeface="Calibri"/>
            </a:rPr>
            <a:t>What are LCA and Product Carbon Footprint (PCF)? </a:t>
          </a:r>
        </a:p>
      </dsp:txBody>
      <dsp:txXfrm>
        <a:off x="437127" y="1419695"/>
        <a:ext cx="6306701" cy="378465"/>
      </dsp:txXfrm>
    </dsp:sp>
    <dsp:sp modelId="{16905BB2-205A-4471-A3C0-C3070D9059BD}">
      <dsp:nvSpPr>
        <dsp:cNvPr id="0" name=""/>
        <dsp:cNvSpPr/>
      </dsp:nvSpPr>
      <dsp:spPr>
        <a:xfrm>
          <a:off x="0" y="1892777"/>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AA3EDC-97C5-431D-A61E-9059062537A1}">
      <dsp:nvSpPr>
        <dsp:cNvPr id="0" name=""/>
        <dsp:cNvSpPr/>
      </dsp:nvSpPr>
      <dsp:spPr>
        <a:xfrm>
          <a:off x="114485" y="1977931"/>
          <a:ext cx="208155" cy="20815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B0CF81-D8F2-4680-85ED-C20184648C58}">
      <dsp:nvSpPr>
        <dsp:cNvPr id="0" name=""/>
        <dsp:cNvSpPr/>
      </dsp:nvSpPr>
      <dsp:spPr>
        <a:xfrm>
          <a:off x="437127" y="1892777"/>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latin typeface="Arial" panose="020B0604020202020204"/>
              <a:ea typeface="+mn-ea"/>
              <a:cs typeface="+mn-cs"/>
            </a:rPr>
            <a:t>Product Carbon Footprint </a:t>
          </a:r>
          <a:r>
            <a:rPr lang="en-US" sz="1600" kern="1200"/>
            <a:t>process </a:t>
          </a:r>
          <a:r>
            <a:rPr lang="en-US" sz="1600" kern="1200">
              <a:latin typeface="Arial" panose="020B0604020202020204"/>
            </a:rPr>
            <a:t>start to finish</a:t>
          </a:r>
          <a:endParaRPr lang="en-US" sz="1600" kern="1200"/>
        </a:p>
      </dsp:txBody>
      <dsp:txXfrm>
        <a:off x="437127" y="1892777"/>
        <a:ext cx="6306701" cy="378465"/>
      </dsp:txXfrm>
    </dsp:sp>
    <dsp:sp modelId="{6866E92A-A843-4DDC-BEF7-45D1F0F3DD40}">
      <dsp:nvSpPr>
        <dsp:cNvPr id="0" name=""/>
        <dsp:cNvSpPr/>
      </dsp:nvSpPr>
      <dsp:spPr>
        <a:xfrm>
          <a:off x="0" y="2365858"/>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ED733-276C-4A3E-80BA-68608EDD3269}">
      <dsp:nvSpPr>
        <dsp:cNvPr id="0" name=""/>
        <dsp:cNvSpPr/>
      </dsp:nvSpPr>
      <dsp:spPr>
        <a:xfrm>
          <a:off x="114485" y="2451013"/>
          <a:ext cx="208155" cy="20815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76307F-1F83-4410-9E72-742A3C4BD866}">
      <dsp:nvSpPr>
        <dsp:cNvPr id="0" name=""/>
        <dsp:cNvSpPr/>
      </dsp:nvSpPr>
      <dsp:spPr>
        <a:xfrm>
          <a:off x="437127" y="2365858"/>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t>Reporting and communication</a:t>
          </a:r>
        </a:p>
      </dsp:txBody>
      <dsp:txXfrm>
        <a:off x="437127" y="2365858"/>
        <a:ext cx="6306701" cy="378465"/>
      </dsp:txXfrm>
    </dsp:sp>
    <dsp:sp modelId="{132178A1-4012-4B60-ACB3-FFF8881978F6}">
      <dsp:nvSpPr>
        <dsp:cNvPr id="0" name=""/>
        <dsp:cNvSpPr/>
      </dsp:nvSpPr>
      <dsp:spPr>
        <a:xfrm>
          <a:off x="0" y="2838940"/>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2BA50D-8F25-4AE1-8E93-DCDE71ABF39E}">
      <dsp:nvSpPr>
        <dsp:cNvPr id="0" name=""/>
        <dsp:cNvSpPr/>
      </dsp:nvSpPr>
      <dsp:spPr>
        <a:xfrm>
          <a:off x="114485" y="2924095"/>
          <a:ext cx="208155" cy="20815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C844A9-BE36-4545-B054-F17B87C27D16}">
      <dsp:nvSpPr>
        <dsp:cNvPr id="0" name=""/>
        <dsp:cNvSpPr/>
      </dsp:nvSpPr>
      <dsp:spPr>
        <a:xfrm>
          <a:off x="437127" y="2838940"/>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a:lnSpc>
              <a:spcPct val="100000"/>
            </a:lnSpc>
            <a:spcBef>
              <a:spcPct val="0"/>
            </a:spcBef>
            <a:spcAft>
              <a:spcPct val="35000"/>
            </a:spcAft>
            <a:buNone/>
          </a:pPr>
          <a:r>
            <a:rPr lang="en-US" sz="1600" kern="1200"/>
            <a:t>Applications of </a:t>
          </a:r>
          <a:r>
            <a:rPr lang="en-US" sz="1600" kern="1200">
              <a:latin typeface="Arial" panose="020B0604020202020204"/>
              <a:ea typeface="+mn-ea"/>
              <a:cs typeface="+mn-cs"/>
            </a:rPr>
            <a:t>Product Carbon Footprint</a:t>
          </a:r>
        </a:p>
      </dsp:txBody>
      <dsp:txXfrm>
        <a:off x="437127" y="2838940"/>
        <a:ext cx="6306701" cy="378465"/>
      </dsp:txXfrm>
    </dsp:sp>
    <dsp:sp modelId="{B58DD9F8-BCD4-4DB4-A9CC-DEBF10C7342B}">
      <dsp:nvSpPr>
        <dsp:cNvPr id="0" name=""/>
        <dsp:cNvSpPr/>
      </dsp:nvSpPr>
      <dsp:spPr>
        <a:xfrm>
          <a:off x="0" y="3312022"/>
          <a:ext cx="6743829" cy="37846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57E57-96AD-4ADD-83A4-81CF781B83C8}">
      <dsp:nvSpPr>
        <dsp:cNvPr id="0" name=""/>
        <dsp:cNvSpPr/>
      </dsp:nvSpPr>
      <dsp:spPr>
        <a:xfrm>
          <a:off x="114485" y="3397176"/>
          <a:ext cx="208155" cy="20815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EEB5E1-C2AE-4461-93A0-F7CDF31F36AF}">
      <dsp:nvSpPr>
        <dsp:cNvPr id="0" name=""/>
        <dsp:cNvSpPr/>
      </dsp:nvSpPr>
      <dsp:spPr>
        <a:xfrm>
          <a:off x="437127" y="3312022"/>
          <a:ext cx="6306701" cy="378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54" tIns="40054" rIns="40054" bIns="40054" numCol="1" spcCol="1270" anchor="ctr" anchorCtr="0">
          <a:noAutofit/>
        </a:bodyPr>
        <a:lstStyle/>
        <a:p>
          <a:pPr marL="0" lvl="0" indent="0" algn="l" defTabSz="711200" rtl="0">
            <a:lnSpc>
              <a:spcPct val="100000"/>
            </a:lnSpc>
            <a:spcBef>
              <a:spcPct val="0"/>
            </a:spcBef>
            <a:spcAft>
              <a:spcPct val="35000"/>
            </a:spcAft>
            <a:buNone/>
          </a:pPr>
          <a:r>
            <a:rPr lang="en-US" sz="1600" kern="1200">
              <a:latin typeface="Arial" panose="020B0604020202020204"/>
            </a:rPr>
            <a:t>Key takeaways</a:t>
          </a:r>
          <a:endParaRPr lang="en-US" sz="1600" kern="1200"/>
        </a:p>
      </dsp:txBody>
      <dsp:txXfrm>
        <a:off x="437127" y="3312022"/>
        <a:ext cx="6306701" cy="3784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FBCAC-EC1D-4920-B84D-F310493D349E}">
      <dsp:nvSpPr>
        <dsp:cNvPr id="0" name=""/>
        <dsp:cNvSpPr/>
      </dsp:nvSpPr>
      <dsp:spPr>
        <a:xfrm>
          <a:off x="2411" y="0"/>
          <a:ext cx="2937420" cy="8096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t>Program</a:t>
          </a:r>
          <a:r>
            <a:rPr lang="en-US" sz="1800" kern="1200">
              <a:latin typeface="Arial"/>
            </a:rPr>
            <a:t> </a:t>
          </a:r>
          <a:endParaRPr lang="en-US" sz="1800" kern="1200"/>
        </a:p>
        <a:p>
          <a:pPr marL="0" lvl="0" indent="0" algn="ctr" defTabSz="800100" rtl="0">
            <a:lnSpc>
              <a:spcPct val="90000"/>
            </a:lnSpc>
            <a:spcBef>
              <a:spcPct val="0"/>
            </a:spcBef>
            <a:spcAft>
              <a:spcPct val="35000"/>
            </a:spcAft>
            <a:buNone/>
          </a:pPr>
          <a:r>
            <a:rPr lang="en-US" sz="1800" kern="1200"/>
            <a:t>Deployment</a:t>
          </a:r>
          <a:r>
            <a:rPr lang="en-US" sz="1800" kern="1200">
              <a:latin typeface="Arial"/>
            </a:rPr>
            <a:t> </a:t>
          </a:r>
          <a:endParaRPr lang="en-US" sz="1800" kern="1200"/>
        </a:p>
      </dsp:txBody>
      <dsp:txXfrm>
        <a:off x="407224" y="0"/>
        <a:ext cx="2127795" cy="809625"/>
      </dsp:txXfrm>
    </dsp:sp>
    <dsp:sp modelId="{A84F29F1-44BF-4321-8379-9C9037E51E7B}">
      <dsp:nvSpPr>
        <dsp:cNvPr id="0" name=""/>
        <dsp:cNvSpPr/>
      </dsp:nvSpPr>
      <dsp:spPr>
        <a:xfrm>
          <a:off x="2600327" y="0"/>
          <a:ext cx="2937420" cy="8096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rtl="0">
            <a:lnSpc>
              <a:spcPct val="90000"/>
            </a:lnSpc>
            <a:spcBef>
              <a:spcPct val="0"/>
            </a:spcBef>
            <a:spcAft>
              <a:spcPct val="35000"/>
            </a:spcAft>
            <a:buNone/>
          </a:pPr>
          <a:r>
            <a:rPr lang="en-US" sz="1800" kern="1200"/>
            <a:t>Active Engagement</a:t>
          </a:r>
          <a:r>
            <a:rPr lang="en-US" sz="1800" kern="1200">
              <a:latin typeface="Arial"/>
            </a:rPr>
            <a:t> </a:t>
          </a:r>
          <a:endParaRPr lang="en-US" sz="1800" kern="1200"/>
        </a:p>
      </dsp:txBody>
      <dsp:txXfrm>
        <a:off x="3005140" y="0"/>
        <a:ext cx="2127795" cy="809625"/>
      </dsp:txXfrm>
    </dsp:sp>
    <dsp:sp modelId="{2DCB3C4A-C05B-4B97-AB54-817A7AC99887}">
      <dsp:nvSpPr>
        <dsp:cNvPr id="0" name=""/>
        <dsp:cNvSpPr/>
      </dsp:nvSpPr>
      <dsp:spPr>
        <a:xfrm>
          <a:off x="5289768" y="0"/>
          <a:ext cx="2937420" cy="8096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Emission Reduction Plan</a:t>
          </a:r>
        </a:p>
      </dsp:txBody>
      <dsp:txXfrm>
        <a:off x="5694581" y="0"/>
        <a:ext cx="2127795" cy="809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F4992-1696-41A2-926A-FBA73966996C}">
      <dsp:nvSpPr>
        <dsp:cNvPr id="0" name=""/>
        <dsp:cNvSpPr/>
      </dsp:nvSpPr>
      <dsp:spPr>
        <a:xfrm>
          <a:off x="0" y="16534"/>
          <a:ext cx="7317647" cy="48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l" defTabSz="711200">
            <a:lnSpc>
              <a:spcPct val="90000"/>
            </a:lnSpc>
            <a:spcBef>
              <a:spcPct val="0"/>
            </a:spcBef>
            <a:spcAft>
              <a:spcPct val="35000"/>
            </a:spcAft>
            <a:buNone/>
          </a:pPr>
          <a:r>
            <a:rPr lang="en-US" sz="1600" b="1" i="0" kern="1200"/>
            <a:t>Working with Suppliers to Reduce Upstream Emissions</a:t>
          </a:r>
          <a:endParaRPr lang="en-US" sz="1600" kern="1200"/>
        </a:p>
      </dsp:txBody>
      <dsp:txXfrm>
        <a:off x="0" y="16534"/>
        <a:ext cx="7317647" cy="488841"/>
      </dsp:txXfrm>
    </dsp:sp>
    <dsp:sp modelId="{4CCB7900-7A43-4047-BB79-9D0A474EFAAC}">
      <dsp:nvSpPr>
        <dsp:cNvPr id="0" name=""/>
        <dsp:cNvSpPr/>
      </dsp:nvSpPr>
      <dsp:spPr>
        <a:xfrm>
          <a:off x="0" y="566047"/>
          <a:ext cx="7317647"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0" kern="1200"/>
            <a:t>Corning will be rolling out our formal supplier engagement program in 2023 to reduce upstream emissions from suppliers systematically  </a:t>
          </a:r>
          <a:endParaRPr lang="en-US" sz="1200" kern="1200"/>
        </a:p>
      </dsp:txBody>
      <dsp:txXfrm>
        <a:off x="0" y="566047"/>
        <a:ext cx="7317647" cy="678960"/>
      </dsp:txXfrm>
    </dsp:sp>
    <dsp:sp modelId="{705578A8-9FA5-47C9-A676-1F06C02819C8}">
      <dsp:nvSpPr>
        <dsp:cNvPr id="0" name=""/>
        <dsp:cNvSpPr/>
      </dsp:nvSpPr>
      <dsp:spPr>
        <a:xfrm>
          <a:off x="0" y="524628"/>
          <a:ext cx="7317647" cy="5260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l" defTabSz="711200">
            <a:lnSpc>
              <a:spcPct val="90000"/>
            </a:lnSpc>
            <a:spcBef>
              <a:spcPct val="0"/>
            </a:spcBef>
            <a:spcAft>
              <a:spcPct val="35000"/>
            </a:spcAft>
            <a:buNone/>
          </a:pPr>
          <a:r>
            <a:rPr lang="en-US" sz="1600" b="1" i="0" kern="1200"/>
            <a:t>Integrating Sustainability into Our Innovation Process</a:t>
          </a:r>
          <a:endParaRPr lang="en-US" sz="1600" kern="1200"/>
        </a:p>
      </dsp:txBody>
      <dsp:txXfrm>
        <a:off x="0" y="524628"/>
        <a:ext cx="7317647" cy="526019"/>
      </dsp:txXfrm>
    </dsp:sp>
    <dsp:sp modelId="{3B7B535B-A8B5-4E7A-9193-3798ADC0E394}">
      <dsp:nvSpPr>
        <dsp:cNvPr id="0" name=""/>
        <dsp:cNvSpPr/>
      </dsp:nvSpPr>
      <dsp:spPr>
        <a:xfrm>
          <a:off x="0" y="1398811"/>
          <a:ext cx="7317647" cy="1166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5240" rIns="85344" bIns="15240" numCol="1" spcCol="1270" anchor="t" anchorCtr="0">
          <a:noAutofit/>
        </a:bodyPr>
        <a:lstStyle/>
        <a:p>
          <a:pPr marL="114300" lvl="1" indent="-114300" algn="l" defTabSz="533400">
            <a:lnSpc>
              <a:spcPct val="100000"/>
            </a:lnSpc>
            <a:spcBef>
              <a:spcPct val="0"/>
            </a:spcBef>
            <a:spcAft>
              <a:spcPct val="20000"/>
            </a:spcAft>
            <a:buChar char="•"/>
          </a:pPr>
          <a:r>
            <a:rPr lang="en-US" sz="1200" b="0" i="0" kern="1200"/>
            <a:t>Corning’s new product innovations are increasingly focused on reducing embodied carbon in our products and our customers’ products and operations. </a:t>
          </a:r>
        </a:p>
        <a:p>
          <a:pPr marL="114300" lvl="1" indent="-114300" algn="l" defTabSz="533400">
            <a:lnSpc>
              <a:spcPct val="100000"/>
            </a:lnSpc>
            <a:spcBef>
              <a:spcPct val="0"/>
            </a:spcBef>
            <a:spcAft>
              <a:spcPct val="20000"/>
            </a:spcAft>
            <a:buChar char="•"/>
          </a:pPr>
          <a:r>
            <a:rPr lang="en-US" sz="1200" b="0" i="0" kern="1200"/>
            <a:t>Corning has begun to use life cycle assessments performed by third parties to provide industry-recognized calculations of embodied carbon and </a:t>
          </a:r>
          <a:r>
            <a:rPr lang="en-US" sz="1200" b="1" i="0" kern="1200"/>
            <a:t>we will request additional LCA information from suppliers through our supplier engagement program.</a:t>
          </a:r>
        </a:p>
        <a:p>
          <a:pPr marL="114300" lvl="1" indent="-114300" algn="l" defTabSz="533400">
            <a:lnSpc>
              <a:spcPct val="100000"/>
            </a:lnSpc>
            <a:spcBef>
              <a:spcPct val="0"/>
            </a:spcBef>
            <a:spcAft>
              <a:spcPct val="20000"/>
            </a:spcAft>
            <a:buChar char="•"/>
          </a:pPr>
          <a:r>
            <a:rPr lang="en-US" sz="1200" b="0" i="0" kern="1200"/>
            <a:t>We are also developing GHG-impact estimates to be used in the early-stage design of products.</a:t>
          </a:r>
        </a:p>
      </dsp:txBody>
      <dsp:txXfrm>
        <a:off x="0" y="1398811"/>
        <a:ext cx="7317647" cy="1166962"/>
      </dsp:txXfrm>
    </dsp:sp>
    <dsp:sp modelId="{B2E759CE-9F12-4525-B522-C02315DFE0CA}">
      <dsp:nvSpPr>
        <dsp:cNvPr id="0" name=""/>
        <dsp:cNvSpPr/>
      </dsp:nvSpPr>
      <dsp:spPr>
        <a:xfrm>
          <a:off x="0" y="2398723"/>
          <a:ext cx="7317647" cy="626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l" defTabSz="711200">
            <a:lnSpc>
              <a:spcPct val="90000"/>
            </a:lnSpc>
            <a:spcBef>
              <a:spcPct val="0"/>
            </a:spcBef>
            <a:spcAft>
              <a:spcPct val="35000"/>
            </a:spcAft>
            <a:buNone/>
          </a:pPr>
          <a:r>
            <a:rPr lang="en-US" sz="1600" b="1" i="0" kern="1200"/>
            <a:t>Together with our partners, Corning will continue to reduce global GHG emissions aligned with our commitment to climate action.</a:t>
          </a:r>
        </a:p>
      </dsp:txBody>
      <dsp:txXfrm>
        <a:off x="0" y="2398723"/>
        <a:ext cx="7317647" cy="6268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0D6D8-6BC8-4FF9-B182-77F8B056A64D}">
      <dsp:nvSpPr>
        <dsp:cNvPr id="0" name=""/>
        <dsp:cNvSpPr/>
      </dsp:nvSpPr>
      <dsp:spPr>
        <a:xfrm>
          <a:off x="3233896" y="101634"/>
          <a:ext cx="1071372" cy="407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Raw Materials Extraction</a:t>
          </a:r>
        </a:p>
      </dsp:txBody>
      <dsp:txXfrm>
        <a:off x="3233896" y="101634"/>
        <a:ext cx="1071372" cy="407108"/>
      </dsp:txXfrm>
    </dsp:sp>
    <dsp:sp modelId="{116869EB-3FDE-41D7-ABC2-956657628521}">
      <dsp:nvSpPr>
        <dsp:cNvPr id="0" name=""/>
        <dsp:cNvSpPr/>
      </dsp:nvSpPr>
      <dsp:spPr>
        <a:xfrm>
          <a:off x="1882079" y="4274"/>
          <a:ext cx="2549145" cy="2549145"/>
        </a:xfrm>
        <a:prstGeom prst="circularArrow">
          <a:avLst>
            <a:gd name="adj1" fmla="val 3763"/>
            <a:gd name="adj2" fmla="val 234789"/>
            <a:gd name="adj3" fmla="val 20025610"/>
            <a:gd name="adj4" fmla="val 19131874"/>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6E0AE-E291-4E31-8170-99E73BEF7D61}">
      <dsp:nvSpPr>
        <dsp:cNvPr id="0" name=""/>
        <dsp:cNvSpPr/>
      </dsp:nvSpPr>
      <dsp:spPr>
        <a:xfrm>
          <a:off x="3777485" y="834130"/>
          <a:ext cx="1094261" cy="455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Materials Manufacturing</a:t>
          </a:r>
        </a:p>
      </dsp:txBody>
      <dsp:txXfrm>
        <a:off x="3777485" y="834130"/>
        <a:ext cx="1094261" cy="455454"/>
      </dsp:txXfrm>
    </dsp:sp>
    <dsp:sp modelId="{902038E1-5090-4A84-8038-5ADE262CCFFD}">
      <dsp:nvSpPr>
        <dsp:cNvPr id="0" name=""/>
        <dsp:cNvSpPr/>
      </dsp:nvSpPr>
      <dsp:spPr>
        <a:xfrm>
          <a:off x="1916498" y="68317"/>
          <a:ext cx="2549145" cy="2549145"/>
        </a:xfrm>
        <a:prstGeom prst="circularArrow">
          <a:avLst>
            <a:gd name="adj1" fmla="val 3763"/>
            <a:gd name="adj2" fmla="val 234789"/>
            <a:gd name="adj3" fmla="val 1381003"/>
            <a:gd name="adj4" fmla="val 21443409"/>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345E32-A379-41B8-A6E9-DA55C067914E}">
      <dsp:nvSpPr>
        <dsp:cNvPr id="0" name=""/>
        <dsp:cNvSpPr/>
      </dsp:nvSpPr>
      <dsp:spPr>
        <a:xfrm>
          <a:off x="3514566" y="1873079"/>
          <a:ext cx="1168000" cy="4305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Product Manufacturing</a:t>
          </a:r>
        </a:p>
      </dsp:txBody>
      <dsp:txXfrm>
        <a:off x="3514566" y="1873079"/>
        <a:ext cx="1168000" cy="430523"/>
      </dsp:txXfrm>
    </dsp:sp>
    <dsp:sp modelId="{714AA1A7-5A98-4219-BC8A-D73EEDC0FBD3}">
      <dsp:nvSpPr>
        <dsp:cNvPr id="0" name=""/>
        <dsp:cNvSpPr/>
      </dsp:nvSpPr>
      <dsp:spPr>
        <a:xfrm>
          <a:off x="1908739" y="83876"/>
          <a:ext cx="2549145" cy="2549145"/>
        </a:xfrm>
        <a:prstGeom prst="circularArrow">
          <a:avLst>
            <a:gd name="adj1" fmla="val 3763"/>
            <a:gd name="adj2" fmla="val 234789"/>
            <a:gd name="adj3" fmla="val 3743016"/>
            <a:gd name="adj4" fmla="val 3230394"/>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989CAA-D489-4960-8D37-24D72ECF0482}">
      <dsp:nvSpPr>
        <dsp:cNvPr id="0" name=""/>
        <dsp:cNvSpPr/>
      </dsp:nvSpPr>
      <dsp:spPr>
        <a:xfrm>
          <a:off x="2712709" y="2395885"/>
          <a:ext cx="941205" cy="266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Arial" panose="020B0604020202020204"/>
            </a:rPr>
            <a:t>Transport &amp; Distribution</a:t>
          </a:r>
          <a:endParaRPr lang="en-US" sz="1200" b="1" kern="1200"/>
        </a:p>
      </dsp:txBody>
      <dsp:txXfrm>
        <a:off x="2712709" y="2395885"/>
        <a:ext cx="941205" cy="266438"/>
      </dsp:txXfrm>
    </dsp:sp>
    <dsp:sp modelId="{B8773682-FBC9-463D-B24F-D394F765A892}">
      <dsp:nvSpPr>
        <dsp:cNvPr id="0" name=""/>
        <dsp:cNvSpPr/>
      </dsp:nvSpPr>
      <dsp:spPr>
        <a:xfrm>
          <a:off x="1908739" y="83876"/>
          <a:ext cx="2549145" cy="2549145"/>
        </a:xfrm>
        <a:prstGeom prst="circularArrow">
          <a:avLst>
            <a:gd name="adj1" fmla="val 3763"/>
            <a:gd name="adj2" fmla="val 234789"/>
            <a:gd name="adj3" fmla="val 7552974"/>
            <a:gd name="adj4" fmla="val 6822195"/>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4813E-A8D3-469C-896D-0BFEEED4C776}">
      <dsp:nvSpPr>
        <dsp:cNvPr id="0" name=""/>
        <dsp:cNvSpPr/>
      </dsp:nvSpPr>
      <dsp:spPr>
        <a:xfrm>
          <a:off x="1768320" y="1918785"/>
          <a:ext cx="999473" cy="339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Product Use</a:t>
          </a:r>
        </a:p>
      </dsp:txBody>
      <dsp:txXfrm>
        <a:off x="1768320" y="1918785"/>
        <a:ext cx="999473" cy="339110"/>
      </dsp:txXfrm>
    </dsp:sp>
    <dsp:sp modelId="{A250B082-B6D3-4EF0-B869-4FA0F240B0B3}">
      <dsp:nvSpPr>
        <dsp:cNvPr id="0" name=""/>
        <dsp:cNvSpPr/>
      </dsp:nvSpPr>
      <dsp:spPr>
        <a:xfrm>
          <a:off x="1916030" y="98458"/>
          <a:ext cx="2549145" cy="2549145"/>
        </a:xfrm>
        <a:prstGeom prst="circularArrow">
          <a:avLst>
            <a:gd name="adj1" fmla="val 3763"/>
            <a:gd name="adj2" fmla="val 234789"/>
            <a:gd name="adj3" fmla="val 10902450"/>
            <a:gd name="adj4" fmla="val 9084156"/>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071481-AAD4-44F0-8817-B7440401B567}">
      <dsp:nvSpPr>
        <dsp:cNvPr id="0" name=""/>
        <dsp:cNvSpPr/>
      </dsp:nvSpPr>
      <dsp:spPr>
        <a:xfrm>
          <a:off x="1638446" y="952114"/>
          <a:ext cx="807122" cy="291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Recycling</a:t>
          </a:r>
        </a:p>
      </dsp:txBody>
      <dsp:txXfrm>
        <a:off x="1638446" y="952114"/>
        <a:ext cx="807122" cy="291679"/>
      </dsp:txXfrm>
    </dsp:sp>
    <dsp:sp modelId="{24B7A795-C898-4F5C-9516-74845D8191C8}">
      <dsp:nvSpPr>
        <dsp:cNvPr id="0" name=""/>
        <dsp:cNvSpPr/>
      </dsp:nvSpPr>
      <dsp:spPr>
        <a:xfrm>
          <a:off x="1937903" y="-5881"/>
          <a:ext cx="2549145" cy="2549145"/>
        </a:xfrm>
        <a:prstGeom prst="circularArrow">
          <a:avLst>
            <a:gd name="adj1" fmla="val 3763"/>
            <a:gd name="adj2" fmla="val 234789"/>
            <a:gd name="adj3" fmla="val 13326884"/>
            <a:gd name="adj4" fmla="val 11741381"/>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ADD4C-CA33-40FD-85F9-743738CA51D4}">
      <dsp:nvSpPr>
        <dsp:cNvPr id="0" name=""/>
        <dsp:cNvSpPr/>
      </dsp:nvSpPr>
      <dsp:spPr>
        <a:xfrm>
          <a:off x="2203675" y="184187"/>
          <a:ext cx="736453" cy="242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t>Disposal</a:t>
          </a:r>
        </a:p>
      </dsp:txBody>
      <dsp:txXfrm>
        <a:off x="2203675" y="184187"/>
        <a:ext cx="736453" cy="242009"/>
      </dsp:txXfrm>
    </dsp:sp>
    <dsp:sp modelId="{A9F680E0-E312-42B6-8DBC-0B6B321C2471}">
      <dsp:nvSpPr>
        <dsp:cNvPr id="0" name=""/>
        <dsp:cNvSpPr/>
      </dsp:nvSpPr>
      <dsp:spPr>
        <a:xfrm>
          <a:off x="1865425" y="46386"/>
          <a:ext cx="2549145" cy="2549145"/>
        </a:xfrm>
        <a:prstGeom prst="circularArrow">
          <a:avLst>
            <a:gd name="adj1" fmla="val 3763"/>
            <a:gd name="adj2" fmla="val 234789"/>
            <a:gd name="adj3" fmla="val 16241251"/>
            <a:gd name="adj4" fmla="val 15370879"/>
            <a:gd name="adj5" fmla="val 439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30483-D820-4B55-A5B5-B76CA795E080}">
      <dsp:nvSpPr>
        <dsp:cNvPr id="0" name=""/>
        <dsp:cNvSpPr/>
      </dsp:nvSpPr>
      <dsp:spPr>
        <a:xfrm>
          <a:off x="567720" y="0"/>
          <a:ext cx="6434167" cy="2028451"/>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DDBACB-3899-4781-A942-995144DF2785}">
      <dsp:nvSpPr>
        <dsp:cNvPr id="0" name=""/>
        <dsp:cNvSpPr/>
      </dsp:nvSpPr>
      <dsp:spPr>
        <a:xfrm>
          <a:off x="2217" y="608535"/>
          <a:ext cx="1335030" cy="8113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mj-lt"/>
            </a:rPr>
            <a:t>Select a Product</a:t>
          </a:r>
        </a:p>
      </dsp:txBody>
      <dsp:txXfrm>
        <a:off x="41825" y="648143"/>
        <a:ext cx="1255814" cy="732164"/>
      </dsp:txXfrm>
    </dsp:sp>
    <dsp:sp modelId="{007D5896-7422-4392-9E44-D69D9705CDDA}">
      <dsp:nvSpPr>
        <dsp:cNvPr id="0" name=""/>
        <dsp:cNvSpPr/>
      </dsp:nvSpPr>
      <dsp:spPr>
        <a:xfrm>
          <a:off x="1559753" y="608535"/>
          <a:ext cx="1335030" cy="811380"/>
        </a:xfrm>
        <a:prstGeom prst="roundRect">
          <a:avLst/>
        </a:prstGeom>
        <a:solidFill>
          <a:schemeClr val="accent2">
            <a:hueOff val="1322039"/>
            <a:satOff val="-9492"/>
            <a:lumOff val="3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mj-lt"/>
            </a:rPr>
            <a:t>Data Collection</a:t>
          </a:r>
        </a:p>
      </dsp:txBody>
      <dsp:txXfrm>
        <a:off x="1599361" y="648143"/>
        <a:ext cx="1255814" cy="732164"/>
      </dsp:txXfrm>
    </dsp:sp>
    <dsp:sp modelId="{3E916CEA-5706-42C6-AEE7-480F0D9E8451}">
      <dsp:nvSpPr>
        <dsp:cNvPr id="0" name=""/>
        <dsp:cNvSpPr/>
      </dsp:nvSpPr>
      <dsp:spPr>
        <a:xfrm>
          <a:off x="3117289" y="608535"/>
          <a:ext cx="1335030" cy="811380"/>
        </a:xfrm>
        <a:prstGeom prst="roundRect">
          <a:avLst/>
        </a:prstGeom>
        <a:solidFill>
          <a:schemeClr val="accent2">
            <a:hueOff val="2644078"/>
            <a:satOff val="-18984"/>
            <a:lumOff val="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mj-lt"/>
            </a:rPr>
            <a:t>Conduct PCF</a:t>
          </a:r>
        </a:p>
      </dsp:txBody>
      <dsp:txXfrm>
        <a:off x="3156897" y="648143"/>
        <a:ext cx="1255814" cy="732164"/>
      </dsp:txXfrm>
    </dsp:sp>
    <dsp:sp modelId="{30F96D8E-7185-4D47-A09A-AE75722C62C3}">
      <dsp:nvSpPr>
        <dsp:cNvPr id="0" name=""/>
        <dsp:cNvSpPr/>
      </dsp:nvSpPr>
      <dsp:spPr>
        <a:xfrm>
          <a:off x="4674824" y="608535"/>
          <a:ext cx="1335030" cy="811380"/>
        </a:xfrm>
        <a:prstGeom prst="roundRect">
          <a:avLst/>
        </a:prstGeom>
        <a:solidFill>
          <a:schemeClr val="accent2">
            <a:hueOff val="3966118"/>
            <a:satOff val="-28477"/>
            <a:lumOff val="1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rPr>
            <a:t>Create PCF report</a:t>
          </a:r>
        </a:p>
      </dsp:txBody>
      <dsp:txXfrm>
        <a:off x="4714432" y="648143"/>
        <a:ext cx="1255814" cy="732164"/>
      </dsp:txXfrm>
    </dsp:sp>
    <dsp:sp modelId="{D4AC4649-2C77-4D27-A07F-BF1FB20B184A}">
      <dsp:nvSpPr>
        <dsp:cNvPr id="0" name=""/>
        <dsp:cNvSpPr/>
      </dsp:nvSpPr>
      <dsp:spPr>
        <a:xfrm>
          <a:off x="6232360" y="608535"/>
          <a:ext cx="1335030" cy="811380"/>
        </a:xfrm>
        <a:prstGeom prst="roundRect">
          <a:avLst/>
        </a:prstGeom>
        <a:solidFill>
          <a:schemeClr val="accent2">
            <a:hueOff val="5288156"/>
            <a:satOff val="-37969"/>
            <a:lumOff val="1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mj-lt"/>
            </a:rPr>
            <a:t>Critical review</a:t>
          </a:r>
        </a:p>
      </dsp:txBody>
      <dsp:txXfrm>
        <a:off x="6271968" y="648143"/>
        <a:ext cx="1255814" cy="732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E6080-C115-4118-9B8F-516D35F4183F}">
      <dsp:nvSpPr>
        <dsp:cNvPr id="0" name=""/>
        <dsp:cNvSpPr/>
      </dsp:nvSpPr>
      <dsp:spPr>
        <a:xfrm>
          <a:off x="0" y="0"/>
          <a:ext cx="4142232"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B1BABE2-0F85-4045-B106-56EE1EC2B41F}">
      <dsp:nvSpPr>
        <dsp:cNvPr id="0" name=""/>
        <dsp:cNvSpPr/>
      </dsp:nvSpPr>
      <dsp:spPr>
        <a:xfrm>
          <a:off x="0" y="0"/>
          <a:ext cx="828446" cy="4381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a:t>Report must summarize</a:t>
          </a:r>
        </a:p>
      </dsp:txBody>
      <dsp:txXfrm>
        <a:off x="0" y="0"/>
        <a:ext cx="828446" cy="4381500"/>
      </dsp:txXfrm>
    </dsp:sp>
    <dsp:sp modelId="{B830370A-BBEF-474A-A54E-B7CAF560034E}">
      <dsp:nvSpPr>
        <dsp:cNvPr id="0" name=""/>
        <dsp:cNvSpPr/>
      </dsp:nvSpPr>
      <dsp:spPr>
        <a:xfrm>
          <a:off x="890579" y="23052"/>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Goal &amp; scope</a:t>
          </a:r>
        </a:p>
      </dsp:txBody>
      <dsp:txXfrm>
        <a:off x="890579" y="23052"/>
        <a:ext cx="3251652" cy="461041"/>
      </dsp:txXfrm>
    </dsp:sp>
    <dsp:sp modelId="{E37B7FF2-ED73-467C-959D-0F51FC5008C1}">
      <dsp:nvSpPr>
        <dsp:cNvPr id="0" name=""/>
        <dsp:cNvSpPr/>
      </dsp:nvSpPr>
      <dsp:spPr>
        <a:xfrm>
          <a:off x="828446" y="484093"/>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6FB2114-9D7A-4256-817F-B16B3938B50B}">
      <dsp:nvSpPr>
        <dsp:cNvPr id="0" name=""/>
        <dsp:cNvSpPr/>
      </dsp:nvSpPr>
      <dsp:spPr>
        <a:xfrm>
          <a:off x="890579" y="507145"/>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Data sources</a:t>
          </a:r>
        </a:p>
      </dsp:txBody>
      <dsp:txXfrm>
        <a:off x="890579" y="507145"/>
        <a:ext cx="3251652" cy="461041"/>
      </dsp:txXfrm>
    </dsp:sp>
    <dsp:sp modelId="{DFB859BC-4718-4926-A53F-A99FDBD05DC5}">
      <dsp:nvSpPr>
        <dsp:cNvPr id="0" name=""/>
        <dsp:cNvSpPr/>
      </dsp:nvSpPr>
      <dsp:spPr>
        <a:xfrm>
          <a:off x="828446" y="968187"/>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93A74485-8C11-4A4E-80D2-7CB9C8172101}">
      <dsp:nvSpPr>
        <dsp:cNvPr id="0" name=""/>
        <dsp:cNvSpPr/>
      </dsp:nvSpPr>
      <dsp:spPr>
        <a:xfrm>
          <a:off x="890579" y="991239"/>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Process descriptions</a:t>
          </a:r>
        </a:p>
      </dsp:txBody>
      <dsp:txXfrm>
        <a:off x="890579" y="991239"/>
        <a:ext cx="3251652" cy="461041"/>
      </dsp:txXfrm>
    </dsp:sp>
    <dsp:sp modelId="{EA39652E-B548-4CD8-830E-9B64329926AA}">
      <dsp:nvSpPr>
        <dsp:cNvPr id="0" name=""/>
        <dsp:cNvSpPr/>
      </dsp:nvSpPr>
      <dsp:spPr>
        <a:xfrm>
          <a:off x="828446" y="1452281"/>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6F1290F-4B88-40FE-8FA2-172D3B3722EB}">
      <dsp:nvSpPr>
        <dsp:cNvPr id="0" name=""/>
        <dsp:cNvSpPr/>
      </dsp:nvSpPr>
      <dsp:spPr>
        <a:xfrm>
          <a:off x="890579" y="1475333"/>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Life Cycle Inventory (</a:t>
          </a:r>
          <a:r>
            <a:rPr lang="en-US" sz="1300" kern="1200" err="1"/>
            <a:t>LCI</a:t>
          </a:r>
          <a:r>
            <a:rPr lang="en-US" sz="1300" kern="1200"/>
            <a:t>) and Calculation</a:t>
          </a:r>
        </a:p>
      </dsp:txBody>
      <dsp:txXfrm>
        <a:off x="890579" y="1475333"/>
        <a:ext cx="3251652" cy="461041"/>
      </dsp:txXfrm>
    </dsp:sp>
    <dsp:sp modelId="{8645EA46-6D59-49AA-BB07-AEB41E09134C}">
      <dsp:nvSpPr>
        <dsp:cNvPr id="0" name=""/>
        <dsp:cNvSpPr/>
      </dsp:nvSpPr>
      <dsp:spPr>
        <a:xfrm>
          <a:off x="828446" y="1936374"/>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1778B84-F4C7-43C0-8EEC-AA9D382DF0CD}">
      <dsp:nvSpPr>
        <dsp:cNvPr id="0" name=""/>
        <dsp:cNvSpPr/>
      </dsp:nvSpPr>
      <dsp:spPr>
        <a:xfrm>
          <a:off x="890579" y="1959426"/>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Assumptions &amp; limitations</a:t>
          </a:r>
        </a:p>
      </dsp:txBody>
      <dsp:txXfrm>
        <a:off x="890579" y="1959426"/>
        <a:ext cx="3251652" cy="461041"/>
      </dsp:txXfrm>
    </dsp:sp>
    <dsp:sp modelId="{91126CEF-66CE-4CA2-8957-497F2590D6DA}">
      <dsp:nvSpPr>
        <dsp:cNvPr id="0" name=""/>
        <dsp:cNvSpPr/>
      </dsp:nvSpPr>
      <dsp:spPr>
        <a:xfrm>
          <a:off x="828446" y="2420468"/>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E80158C-76D3-4A37-A108-E80A46BDB1B3}">
      <dsp:nvSpPr>
        <dsp:cNvPr id="0" name=""/>
        <dsp:cNvSpPr/>
      </dsp:nvSpPr>
      <dsp:spPr>
        <a:xfrm>
          <a:off x="890579" y="2443520"/>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Any sensitivity analysis or uncertainty analysis conducted</a:t>
          </a:r>
        </a:p>
      </dsp:txBody>
      <dsp:txXfrm>
        <a:off x="890579" y="2443520"/>
        <a:ext cx="3251652" cy="461041"/>
      </dsp:txXfrm>
    </dsp:sp>
    <dsp:sp modelId="{32C670F5-7BFD-4645-BFBF-DD73C9B47607}">
      <dsp:nvSpPr>
        <dsp:cNvPr id="0" name=""/>
        <dsp:cNvSpPr/>
      </dsp:nvSpPr>
      <dsp:spPr>
        <a:xfrm>
          <a:off x="828446" y="2904562"/>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5E78AE8-5B2D-4E87-8D8E-BA5BC35816DE}">
      <dsp:nvSpPr>
        <dsp:cNvPr id="0" name=""/>
        <dsp:cNvSpPr/>
      </dsp:nvSpPr>
      <dsp:spPr>
        <a:xfrm>
          <a:off x="890579" y="2927614"/>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Data quality assessment</a:t>
          </a:r>
        </a:p>
      </dsp:txBody>
      <dsp:txXfrm>
        <a:off x="890579" y="2927614"/>
        <a:ext cx="3251652" cy="461041"/>
      </dsp:txXfrm>
    </dsp:sp>
    <dsp:sp modelId="{740BF6B3-25FC-4621-AF42-BA810C1DBC31}">
      <dsp:nvSpPr>
        <dsp:cNvPr id="0" name=""/>
        <dsp:cNvSpPr/>
      </dsp:nvSpPr>
      <dsp:spPr>
        <a:xfrm>
          <a:off x="828446" y="3388655"/>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1A3F00D8-6C6F-4551-B7A7-61A25A6C795E}">
      <dsp:nvSpPr>
        <dsp:cNvPr id="0" name=""/>
        <dsp:cNvSpPr/>
      </dsp:nvSpPr>
      <dsp:spPr>
        <a:xfrm>
          <a:off x="890579" y="3411708"/>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Conclusions &amp; recommendations</a:t>
          </a:r>
        </a:p>
      </dsp:txBody>
      <dsp:txXfrm>
        <a:off x="890579" y="3411708"/>
        <a:ext cx="3251652" cy="461041"/>
      </dsp:txXfrm>
    </dsp:sp>
    <dsp:sp modelId="{C6D2C090-25BA-4A8C-95EB-FC11585CD9E8}">
      <dsp:nvSpPr>
        <dsp:cNvPr id="0" name=""/>
        <dsp:cNvSpPr/>
      </dsp:nvSpPr>
      <dsp:spPr>
        <a:xfrm>
          <a:off x="828446" y="3872749"/>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FA411B53-6E29-4981-A69A-405D3FD7EC63}">
      <dsp:nvSpPr>
        <dsp:cNvPr id="0" name=""/>
        <dsp:cNvSpPr/>
      </dsp:nvSpPr>
      <dsp:spPr>
        <a:xfrm>
          <a:off x="890579" y="3895801"/>
          <a:ext cx="3251652" cy="4610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Third-Party Verification</a:t>
          </a:r>
        </a:p>
      </dsp:txBody>
      <dsp:txXfrm>
        <a:off x="890579" y="3895801"/>
        <a:ext cx="3251652" cy="461041"/>
      </dsp:txXfrm>
    </dsp:sp>
    <dsp:sp modelId="{4877E28C-651B-475B-97A4-C6B1807BD794}">
      <dsp:nvSpPr>
        <dsp:cNvPr id="0" name=""/>
        <dsp:cNvSpPr/>
      </dsp:nvSpPr>
      <dsp:spPr>
        <a:xfrm>
          <a:off x="828446" y="4356843"/>
          <a:ext cx="3313785"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03911-85D8-44EE-B66A-032003E0FE09}">
      <dsp:nvSpPr>
        <dsp:cNvPr id="0" name=""/>
        <dsp:cNvSpPr/>
      </dsp:nvSpPr>
      <dsp:spPr>
        <a:xfrm>
          <a:off x="3520693" y="1693497"/>
          <a:ext cx="642884" cy="419272"/>
        </a:xfrm>
        <a:custGeom>
          <a:avLst/>
          <a:gdLst/>
          <a:ahLst/>
          <a:cxnLst/>
          <a:rect l="0" t="0" r="0" b="0"/>
          <a:pathLst>
            <a:path>
              <a:moveTo>
                <a:pt x="0" y="0"/>
              </a:moveTo>
              <a:lnTo>
                <a:pt x="0" y="419272"/>
              </a:lnTo>
              <a:lnTo>
                <a:pt x="642884" y="419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3FFD22-4778-4271-94DF-177FC29B59B3}">
      <dsp:nvSpPr>
        <dsp:cNvPr id="0" name=""/>
        <dsp:cNvSpPr/>
      </dsp:nvSpPr>
      <dsp:spPr>
        <a:xfrm>
          <a:off x="2675160" y="701218"/>
          <a:ext cx="845533" cy="293490"/>
        </a:xfrm>
        <a:custGeom>
          <a:avLst/>
          <a:gdLst/>
          <a:ahLst/>
          <a:cxnLst/>
          <a:rect l="0" t="0" r="0" b="0"/>
          <a:pathLst>
            <a:path>
              <a:moveTo>
                <a:pt x="0" y="0"/>
              </a:moveTo>
              <a:lnTo>
                <a:pt x="0" y="146745"/>
              </a:lnTo>
              <a:lnTo>
                <a:pt x="845533" y="146745"/>
              </a:lnTo>
              <a:lnTo>
                <a:pt x="845533" y="2934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1A790C-98E2-492A-B88F-7846860F0A28}">
      <dsp:nvSpPr>
        <dsp:cNvPr id="0" name=""/>
        <dsp:cNvSpPr/>
      </dsp:nvSpPr>
      <dsp:spPr>
        <a:xfrm>
          <a:off x="2675160" y="3678055"/>
          <a:ext cx="642884" cy="419272"/>
        </a:xfrm>
        <a:custGeom>
          <a:avLst/>
          <a:gdLst/>
          <a:ahLst/>
          <a:cxnLst/>
          <a:rect l="0" t="0" r="0" b="0"/>
          <a:pathLst>
            <a:path>
              <a:moveTo>
                <a:pt x="0" y="0"/>
              </a:moveTo>
              <a:lnTo>
                <a:pt x="0" y="419272"/>
              </a:lnTo>
              <a:lnTo>
                <a:pt x="642884" y="419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2E969B-6CD9-439B-BA6E-4F3B7A395B70}">
      <dsp:nvSpPr>
        <dsp:cNvPr id="0" name=""/>
        <dsp:cNvSpPr/>
      </dsp:nvSpPr>
      <dsp:spPr>
        <a:xfrm>
          <a:off x="1829626" y="2685776"/>
          <a:ext cx="845533" cy="293490"/>
        </a:xfrm>
        <a:custGeom>
          <a:avLst/>
          <a:gdLst/>
          <a:ahLst/>
          <a:cxnLst/>
          <a:rect l="0" t="0" r="0" b="0"/>
          <a:pathLst>
            <a:path>
              <a:moveTo>
                <a:pt x="0" y="0"/>
              </a:moveTo>
              <a:lnTo>
                <a:pt x="0" y="146745"/>
              </a:lnTo>
              <a:lnTo>
                <a:pt x="845533" y="146745"/>
              </a:lnTo>
              <a:lnTo>
                <a:pt x="845533" y="2934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6E56E-E811-4A97-8C90-FF33EF830ACF}">
      <dsp:nvSpPr>
        <dsp:cNvPr id="0" name=""/>
        <dsp:cNvSpPr/>
      </dsp:nvSpPr>
      <dsp:spPr>
        <a:xfrm>
          <a:off x="984093" y="3678055"/>
          <a:ext cx="642884" cy="419272"/>
        </a:xfrm>
        <a:custGeom>
          <a:avLst/>
          <a:gdLst/>
          <a:ahLst/>
          <a:cxnLst/>
          <a:rect l="0" t="0" r="0" b="0"/>
          <a:pathLst>
            <a:path>
              <a:moveTo>
                <a:pt x="0" y="0"/>
              </a:moveTo>
              <a:lnTo>
                <a:pt x="0" y="419272"/>
              </a:lnTo>
              <a:lnTo>
                <a:pt x="642884" y="419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201209-FBC7-4F8A-BEDF-88FFFA0600B1}">
      <dsp:nvSpPr>
        <dsp:cNvPr id="0" name=""/>
        <dsp:cNvSpPr/>
      </dsp:nvSpPr>
      <dsp:spPr>
        <a:xfrm>
          <a:off x="984093" y="2685776"/>
          <a:ext cx="845533" cy="293490"/>
        </a:xfrm>
        <a:custGeom>
          <a:avLst/>
          <a:gdLst/>
          <a:ahLst/>
          <a:cxnLst/>
          <a:rect l="0" t="0" r="0" b="0"/>
          <a:pathLst>
            <a:path>
              <a:moveTo>
                <a:pt x="845533" y="0"/>
              </a:moveTo>
              <a:lnTo>
                <a:pt x="845533" y="146745"/>
              </a:lnTo>
              <a:lnTo>
                <a:pt x="0" y="146745"/>
              </a:lnTo>
              <a:lnTo>
                <a:pt x="0" y="2934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759136-C531-4FB2-A37F-1DF877391EDD}">
      <dsp:nvSpPr>
        <dsp:cNvPr id="0" name=""/>
        <dsp:cNvSpPr/>
      </dsp:nvSpPr>
      <dsp:spPr>
        <a:xfrm>
          <a:off x="1783906" y="1693497"/>
          <a:ext cx="91440" cy="293490"/>
        </a:xfrm>
        <a:custGeom>
          <a:avLst/>
          <a:gdLst/>
          <a:ahLst/>
          <a:cxnLst/>
          <a:rect l="0" t="0" r="0" b="0"/>
          <a:pathLst>
            <a:path>
              <a:moveTo>
                <a:pt x="45720" y="0"/>
              </a:moveTo>
              <a:lnTo>
                <a:pt x="45720" y="29349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C3363B-89EC-4E51-862D-166881B8FC97}">
      <dsp:nvSpPr>
        <dsp:cNvPr id="0" name=""/>
        <dsp:cNvSpPr/>
      </dsp:nvSpPr>
      <dsp:spPr>
        <a:xfrm>
          <a:off x="1829626" y="701218"/>
          <a:ext cx="845533" cy="293490"/>
        </a:xfrm>
        <a:custGeom>
          <a:avLst/>
          <a:gdLst/>
          <a:ahLst/>
          <a:cxnLst/>
          <a:rect l="0" t="0" r="0" b="0"/>
          <a:pathLst>
            <a:path>
              <a:moveTo>
                <a:pt x="845533" y="0"/>
              </a:moveTo>
              <a:lnTo>
                <a:pt x="845533" y="146745"/>
              </a:lnTo>
              <a:lnTo>
                <a:pt x="0" y="146745"/>
              </a:lnTo>
              <a:lnTo>
                <a:pt x="0" y="2934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A58343-C8D3-4901-AAD8-C02E80A7E13F}">
      <dsp:nvSpPr>
        <dsp:cNvPr id="0" name=""/>
        <dsp:cNvSpPr/>
      </dsp:nvSpPr>
      <dsp:spPr>
        <a:xfrm>
          <a:off x="2325766" y="2430"/>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09202C-EBF6-4FE7-B305-6C41FA0AA1AC}">
      <dsp:nvSpPr>
        <dsp:cNvPr id="0" name=""/>
        <dsp:cNvSpPr/>
      </dsp:nvSpPr>
      <dsp:spPr>
        <a:xfrm>
          <a:off x="2325766" y="2430"/>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059B2B-FC61-4B26-8048-9BF5D064A18B}">
      <dsp:nvSpPr>
        <dsp:cNvPr id="0" name=""/>
        <dsp:cNvSpPr/>
      </dsp:nvSpPr>
      <dsp:spPr>
        <a:xfrm>
          <a:off x="1976372" y="128212"/>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kern="1200" baseline="0"/>
            <a:t>External Disclosure?</a:t>
          </a:r>
          <a:endParaRPr lang="en-US" sz="1000" kern="1200"/>
        </a:p>
      </dsp:txBody>
      <dsp:txXfrm>
        <a:off x="1976372" y="128212"/>
        <a:ext cx="1397575" cy="447224"/>
      </dsp:txXfrm>
    </dsp:sp>
    <dsp:sp modelId="{2E982460-CC1F-4BC1-99BD-436E74F50C36}">
      <dsp:nvSpPr>
        <dsp:cNvPr id="0" name=""/>
        <dsp:cNvSpPr/>
      </dsp:nvSpPr>
      <dsp:spPr>
        <a:xfrm>
          <a:off x="1480232" y="994709"/>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3F57C1-C04E-4B96-8AFE-AECFE0EAB0CF}">
      <dsp:nvSpPr>
        <dsp:cNvPr id="0" name=""/>
        <dsp:cNvSpPr/>
      </dsp:nvSpPr>
      <dsp:spPr>
        <a:xfrm>
          <a:off x="1480232" y="994709"/>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9CF7B-5730-46C3-B9E4-1E0B2B91ED30}">
      <dsp:nvSpPr>
        <dsp:cNvPr id="0" name=""/>
        <dsp:cNvSpPr/>
      </dsp:nvSpPr>
      <dsp:spPr>
        <a:xfrm>
          <a:off x="1130838" y="1120491"/>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a:t>Yes</a:t>
          </a:r>
        </a:p>
      </dsp:txBody>
      <dsp:txXfrm>
        <a:off x="1130838" y="1120491"/>
        <a:ext cx="1397575" cy="447224"/>
      </dsp:txXfrm>
    </dsp:sp>
    <dsp:sp modelId="{EA20F15F-F49C-40B8-97A6-A29582FE272A}">
      <dsp:nvSpPr>
        <dsp:cNvPr id="0" name=""/>
        <dsp:cNvSpPr/>
      </dsp:nvSpPr>
      <dsp:spPr>
        <a:xfrm>
          <a:off x="1480232" y="1986988"/>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FFBBCC-E456-4686-AA17-B690298D3508}">
      <dsp:nvSpPr>
        <dsp:cNvPr id="0" name=""/>
        <dsp:cNvSpPr/>
      </dsp:nvSpPr>
      <dsp:spPr>
        <a:xfrm>
          <a:off x="1480232" y="1986988"/>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CD7237-5813-49CA-B774-9E8E13CAF42F}">
      <dsp:nvSpPr>
        <dsp:cNvPr id="0" name=""/>
        <dsp:cNvSpPr/>
      </dsp:nvSpPr>
      <dsp:spPr>
        <a:xfrm>
          <a:off x="1130838" y="2112770"/>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kern="1200" baseline="0"/>
            <a:t>Substantiate comparative external marketing claims?</a:t>
          </a:r>
          <a:endParaRPr lang="en-US" sz="1000" kern="1200"/>
        </a:p>
      </dsp:txBody>
      <dsp:txXfrm>
        <a:off x="1130838" y="2112770"/>
        <a:ext cx="1397575" cy="447224"/>
      </dsp:txXfrm>
    </dsp:sp>
    <dsp:sp modelId="{EC1B5285-EDB4-4618-B79D-5C25FD6117A6}">
      <dsp:nvSpPr>
        <dsp:cNvPr id="0" name=""/>
        <dsp:cNvSpPr/>
      </dsp:nvSpPr>
      <dsp:spPr>
        <a:xfrm>
          <a:off x="634699" y="2979267"/>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E364A0-4F41-4496-8702-27C882009EF6}">
      <dsp:nvSpPr>
        <dsp:cNvPr id="0" name=""/>
        <dsp:cNvSpPr/>
      </dsp:nvSpPr>
      <dsp:spPr>
        <a:xfrm>
          <a:off x="634699" y="2979267"/>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85C080-D15A-4298-A3CA-653F81C9E117}">
      <dsp:nvSpPr>
        <dsp:cNvPr id="0" name=""/>
        <dsp:cNvSpPr/>
      </dsp:nvSpPr>
      <dsp:spPr>
        <a:xfrm>
          <a:off x="285305" y="3105049"/>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0" kern="1200" baseline="0"/>
            <a:t>Yes</a:t>
          </a:r>
          <a:endParaRPr lang="en-US" sz="1000" kern="1200"/>
        </a:p>
      </dsp:txBody>
      <dsp:txXfrm>
        <a:off x="285305" y="3105049"/>
        <a:ext cx="1397575" cy="447224"/>
      </dsp:txXfrm>
    </dsp:sp>
    <dsp:sp modelId="{B37489D7-4C20-4564-9B82-B856118896B8}">
      <dsp:nvSpPr>
        <dsp:cNvPr id="0" name=""/>
        <dsp:cNvSpPr/>
      </dsp:nvSpPr>
      <dsp:spPr>
        <a:xfrm>
          <a:off x="1543123" y="3971546"/>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12036-CC26-416A-89A6-B1CD64E6FCFA}">
      <dsp:nvSpPr>
        <dsp:cNvPr id="0" name=""/>
        <dsp:cNvSpPr/>
      </dsp:nvSpPr>
      <dsp:spPr>
        <a:xfrm>
          <a:off x="1543123" y="3971546"/>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CCA2AF-80E7-43D0-9C74-AEA2664F8128}">
      <dsp:nvSpPr>
        <dsp:cNvPr id="0" name=""/>
        <dsp:cNvSpPr/>
      </dsp:nvSpPr>
      <dsp:spPr>
        <a:xfrm>
          <a:off x="1193729" y="4097328"/>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baseline="0"/>
            <a:t>3-person critical review panel</a:t>
          </a:r>
          <a:endParaRPr lang="en-US" sz="1000" kern="1200"/>
        </a:p>
      </dsp:txBody>
      <dsp:txXfrm>
        <a:off x="1193729" y="4097328"/>
        <a:ext cx="1397575" cy="447224"/>
      </dsp:txXfrm>
    </dsp:sp>
    <dsp:sp modelId="{D0A3C034-8F52-48DE-A82B-FD65A6471099}">
      <dsp:nvSpPr>
        <dsp:cNvPr id="0" name=""/>
        <dsp:cNvSpPr/>
      </dsp:nvSpPr>
      <dsp:spPr>
        <a:xfrm>
          <a:off x="2325766" y="2979267"/>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4BB098-219C-4176-927C-DC9EE68871FC}">
      <dsp:nvSpPr>
        <dsp:cNvPr id="0" name=""/>
        <dsp:cNvSpPr/>
      </dsp:nvSpPr>
      <dsp:spPr>
        <a:xfrm>
          <a:off x="2325766" y="2979267"/>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B4A826-60A8-489A-BF9D-FD2F789B1A4B}">
      <dsp:nvSpPr>
        <dsp:cNvPr id="0" name=""/>
        <dsp:cNvSpPr/>
      </dsp:nvSpPr>
      <dsp:spPr>
        <a:xfrm>
          <a:off x="1976372" y="3105049"/>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baseline="0"/>
            <a:t>No</a:t>
          </a:r>
          <a:endParaRPr lang="en-US" sz="1000" kern="1200"/>
        </a:p>
      </dsp:txBody>
      <dsp:txXfrm>
        <a:off x="1976372" y="3105049"/>
        <a:ext cx="1397575" cy="447224"/>
      </dsp:txXfrm>
    </dsp:sp>
    <dsp:sp modelId="{4507A9AE-E97A-4F84-91BB-326AFFF16088}">
      <dsp:nvSpPr>
        <dsp:cNvPr id="0" name=""/>
        <dsp:cNvSpPr/>
      </dsp:nvSpPr>
      <dsp:spPr>
        <a:xfrm>
          <a:off x="3234190" y="3971546"/>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9DB46A-9E3B-476B-9713-66332E164F2E}">
      <dsp:nvSpPr>
        <dsp:cNvPr id="0" name=""/>
        <dsp:cNvSpPr/>
      </dsp:nvSpPr>
      <dsp:spPr>
        <a:xfrm>
          <a:off x="3234190" y="3971546"/>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2430AD-4C8B-4BDB-85DC-0549090047EC}">
      <dsp:nvSpPr>
        <dsp:cNvPr id="0" name=""/>
        <dsp:cNvSpPr/>
      </dsp:nvSpPr>
      <dsp:spPr>
        <a:xfrm>
          <a:off x="2884796" y="4097328"/>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baseline="0"/>
            <a:t>1-person critical review</a:t>
          </a:r>
          <a:endParaRPr lang="en-US" sz="1000" kern="1200"/>
        </a:p>
      </dsp:txBody>
      <dsp:txXfrm>
        <a:off x="2884796" y="4097328"/>
        <a:ext cx="1397575" cy="447224"/>
      </dsp:txXfrm>
    </dsp:sp>
    <dsp:sp modelId="{9463425B-B9FF-45A3-80A0-6E3630DB3F50}">
      <dsp:nvSpPr>
        <dsp:cNvPr id="0" name=""/>
        <dsp:cNvSpPr/>
      </dsp:nvSpPr>
      <dsp:spPr>
        <a:xfrm>
          <a:off x="3171299" y="994709"/>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7C4EAB-022A-44DD-AB30-ECF2DD422ED1}">
      <dsp:nvSpPr>
        <dsp:cNvPr id="0" name=""/>
        <dsp:cNvSpPr/>
      </dsp:nvSpPr>
      <dsp:spPr>
        <a:xfrm>
          <a:off x="3171299" y="994709"/>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DD7BAA-CE70-4D16-B4B1-75B13416DD3F}">
      <dsp:nvSpPr>
        <dsp:cNvPr id="0" name=""/>
        <dsp:cNvSpPr/>
      </dsp:nvSpPr>
      <dsp:spPr>
        <a:xfrm>
          <a:off x="2821905" y="1120491"/>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kern="1200" baseline="0"/>
            <a:t>No</a:t>
          </a:r>
          <a:endParaRPr lang="en-US" sz="1000" kern="1200"/>
        </a:p>
      </dsp:txBody>
      <dsp:txXfrm>
        <a:off x="2821905" y="1120491"/>
        <a:ext cx="1397575" cy="447224"/>
      </dsp:txXfrm>
    </dsp:sp>
    <dsp:sp modelId="{6A4368BC-32E4-4574-B86D-FDA101D471A7}">
      <dsp:nvSpPr>
        <dsp:cNvPr id="0" name=""/>
        <dsp:cNvSpPr/>
      </dsp:nvSpPr>
      <dsp:spPr>
        <a:xfrm>
          <a:off x="4079723" y="1986988"/>
          <a:ext cx="698787" cy="698787"/>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EAFD16-F83C-4A94-BE3E-CB04054B74E5}">
      <dsp:nvSpPr>
        <dsp:cNvPr id="0" name=""/>
        <dsp:cNvSpPr/>
      </dsp:nvSpPr>
      <dsp:spPr>
        <a:xfrm>
          <a:off x="4079723" y="1986988"/>
          <a:ext cx="698787" cy="698787"/>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4989D1-37FB-4CA5-9190-A74FE4D3C8B0}">
      <dsp:nvSpPr>
        <dsp:cNvPr id="0" name=""/>
        <dsp:cNvSpPr/>
      </dsp:nvSpPr>
      <dsp:spPr>
        <a:xfrm>
          <a:off x="3730329" y="2112770"/>
          <a:ext cx="1397575" cy="44722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baseline="0"/>
            <a:t>3</a:t>
          </a:r>
          <a:r>
            <a:rPr lang="en-US" sz="1000" kern="1200" baseline="30000"/>
            <a:t>rd</a:t>
          </a:r>
          <a:r>
            <a:rPr lang="en-US" sz="1000" kern="1200" baseline="0"/>
            <a:t> party critical review not required</a:t>
          </a:r>
          <a:endParaRPr lang="en-US" sz="1000" kern="1200"/>
        </a:p>
      </dsp:txBody>
      <dsp:txXfrm>
        <a:off x="3730329" y="2112770"/>
        <a:ext cx="1397575" cy="4472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09633-35FF-4A5A-BDDE-0598196915D2}">
      <dsp:nvSpPr>
        <dsp:cNvPr id="0" name=""/>
        <dsp:cNvSpPr/>
      </dsp:nvSpPr>
      <dsp:spPr>
        <a:xfrm>
          <a:off x="1410" y="569348"/>
          <a:ext cx="593578" cy="59357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C71274-84B4-47DF-B3B1-5266D3361DAB}">
      <dsp:nvSpPr>
        <dsp:cNvPr id="0" name=""/>
        <dsp:cNvSpPr/>
      </dsp:nvSpPr>
      <dsp:spPr>
        <a:xfrm>
          <a:off x="126061" y="693999"/>
          <a:ext cx="344275" cy="3442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D1795B-4E7E-44E6-A2CD-158916000AFD}">
      <dsp:nvSpPr>
        <dsp:cNvPr id="0" name=""/>
        <dsp:cNvSpPr/>
      </dsp:nvSpPr>
      <dsp:spPr>
        <a:xfrm>
          <a:off x="722183" y="569348"/>
          <a:ext cx="139914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Prioritize innovation strategies for new technologies and materials</a:t>
          </a:r>
        </a:p>
      </dsp:txBody>
      <dsp:txXfrm>
        <a:off x="722183" y="569348"/>
        <a:ext cx="1399148" cy="593578"/>
      </dsp:txXfrm>
    </dsp:sp>
    <dsp:sp modelId="{9BEFEABF-FDA0-474C-BBD6-D9FA85D5F035}">
      <dsp:nvSpPr>
        <dsp:cNvPr id="0" name=""/>
        <dsp:cNvSpPr/>
      </dsp:nvSpPr>
      <dsp:spPr>
        <a:xfrm>
          <a:off x="2365123" y="569348"/>
          <a:ext cx="593578" cy="59357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3A1DE0-54D9-4FA8-8274-4DBE2FBE06AB}">
      <dsp:nvSpPr>
        <dsp:cNvPr id="0" name=""/>
        <dsp:cNvSpPr/>
      </dsp:nvSpPr>
      <dsp:spPr>
        <a:xfrm>
          <a:off x="2489774" y="693999"/>
          <a:ext cx="344275" cy="3442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2C4BF3-D6CB-4FEC-9C2A-FEA40E290A42}">
      <dsp:nvSpPr>
        <dsp:cNvPr id="0" name=""/>
        <dsp:cNvSpPr/>
      </dsp:nvSpPr>
      <dsp:spPr>
        <a:xfrm>
          <a:off x="3085896" y="569348"/>
          <a:ext cx="139914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Develop low-carbon materials procurement guidelines (e.g. green steel &amp; aluminum)</a:t>
          </a:r>
        </a:p>
      </dsp:txBody>
      <dsp:txXfrm>
        <a:off x="3085896" y="569348"/>
        <a:ext cx="1399148" cy="593578"/>
      </dsp:txXfrm>
    </dsp:sp>
    <dsp:sp modelId="{4470127A-381F-4865-8807-8DB60F8957FE}">
      <dsp:nvSpPr>
        <dsp:cNvPr id="0" name=""/>
        <dsp:cNvSpPr/>
      </dsp:nvSpPr>
      <dsp:spPr>
        <a:xfrm>
          <a:off x="1410" y="1893960"/>
          <a:ext cx="593578" cy="59357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18183B-9052-4F91-BB21-0C3028BF1CD7}">
      <dsp:nvSpPr>
        <dsp:cNvPr id="0" name=""/>
        <dsp:cNvSpPr/>
      </dsp:nvSpPr>
      <dsp:spPr>
        <a:xfrm>
          <a:off x="126061" y="2018612"/>
          <a:ext cx="344275" cy="3442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11457-24EA-45F6-A351-08F014ECEA53}">
      <dsp:nvSpPr>
        <dsp:cNvPr id="0" name=""/>
        <dsp:cNvSpPr/>
      </dsp:nvSpPr>
      <dsp:spPr>
        <a:xfrm>
          <a:off x="722183" y="1893960"/>
          <a:ext cx="139914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Develop supplier engagement plan for decarbonization of raw materials</a:t>
          </a:r>
        </a:p>
      </dsp:txBody>
      <dsp:txXfrm>
        <a:off x="722183" y="1893960"/>
        <a:ext cx="1399148" cy="593578"/>
      </dsp:txXfrm>
    </dsp:sp>
    <dsp:sp modelId="{F1AB9624-E2F3-4E5E-81A2-C439ED0B24FE}">
      <dsp:nvSpPr>
        <dsp:cNvPr id="0" name=""/>
        <dsp:cNvSpPr/>
      </dsp:nvSpPr>
      <dsp:spPr>
        <a:xfrm>
          <a:off x="2365123" y="1893960"/>
          <a:ext cx="593578" cy="59357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771D07-F2EC-42AA-A99A-91A34835DDF8}">
      <dsp:nvSpPr>
        <dsp:cNvPr id="0" name=""/>
        <dsp:cNvSpPr/>
      </dsp:nvSpPr>
      <dsp:spPr>
        <a:xfrm>
          <a:off x="2489774" y="2018612"/>
          <a:ext cx="344275" cy="3442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6BED18-7241-4BDC-826E-3EBC8A246AB5}">
      <dsp:nvSpPr>
        <dsp:cNvPr id="0" name=""/>
        <dsp:cNvSpPr/>
      </dsp:nvSpPr>
      <dsp:spPr>
        <a:xfrm>
          <a:off x="3085896" y="1893960"/>
          <a:ext cx="139914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Support critical suppliers with low-carbon process improvements</a:t>
          </a:r>
        </a:p>
      </dsp:txBody>
      <dsp:txXfrm>
        <a:off x="3085896" y="1893960"/>
        <a:ext cx="1399148" cy="593578"/>
      </dsp:txXfrm>
    </dsp:sp>
    <dsp:sp modelId="{BD7E20C4-9EE7-4B50-A02A-819789531F64}">
      <dsp:nvSpPr>
        <dsp:cNvPr id="0" name=""/>
        <dsp:cNvSpPr/>
      </dsp:nvSpPr>
      <dsp:spPr>
        <a:xfrm>
          <a:off x="1410" y="3218573"/>
          <a:ext cx="593578" cy="59357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9B1CD4-E633-4D1C-9322-F8F7BEC885FF}">
      <dsp:nvSpPr>
        <dsp:cNvPr id="0" name=""/>
        <dsp:cNvSpPr/>
      </dsp:nvSpPr>
      <dsp:spPr>
        <a:xfrm>
          <a:off x="126061" y="3343224"/>
          <a:ext cx="344275" cy="34427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2AA8EC-9511-435F-B804-84D86855BEB0}">
      <dsp:nvSpPr>
        <dsp:cNvPr id="0" name=""/>
        <dsp:cNvSpPr/>
      </dsp:nvSpPr>
      <dsp:spPr>
        <a:xfrm>
          <a:off x="722183" y="3218573"/>
          <a:ext cx="139914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t>Pursue engagement with raw materials industry consortiums </a:t>
          </a:r>
        </a:p>
      </dsp:txBody>
      <dsp:txXfrm>
        <a:off x="722183" y="3218573"/>
        <a:ext cx="1399148" cy="593578"/>
      </dsp:txXfrm>
    </dsp:sp>
    <dsp:sp modelId="{D09407AA-84BC-47AD-B959-85E6C8ECA6C5}">
      <dsp:nvSpPr>
        <dsp:cNvPr id="0" name=""/>
        <dsp:cNvSpPr/>
      </dsp:nvSpPr>
      <dsp:spPr>
        <a:xfrm>
          <a:off x="2365123" y="3218573"/>
          <a:ext cx="593578" cy="593578"/>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8CB74-EFDF-47B8-BE61-BE916A0D6225}">
      <dsp:nvSpPr>
        <dsp:cNvPr id="0" name=""/>
        <dsp:cNvSpPr/>
      </dsp:nvSpPr>
      <dsp:spPr>
        <a:xfrm>
          <a:off x="2489774" y="3343224"/>
          <a:ext cx="344275" cy="34427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9E59B5-B9B6-4A30-B076-818CE90E89BC}">
      <dsp:nvSpPr>
        <dsp:cNvPr id="0" name=""/>
        <dsp:cNvSpPr/>
      </dsp:nvSpPr>
      <dsp:spPr>
        <a:xfrm>
          <a:off x="3085896" y="3218573"/>
          <a:ext cx="139914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kern="1200">
              <a:latin typeface="Arial" panose="020B0604020202020204"/>
            </a:rPr>
            <a:t>Plan </a:t>
          </a:r>
          <a:r>
            <a:rPr lang="en-US" sz="1100" kern="1200"/>
            <a:t>for long-term process improvements and materials </a:t>
          </a:r>
          <a:r>
            <a:rPr lang="en-US" sz="1100" b="1" kern="1200"/>
            <a:t>circularity</a:t>
          </a:r>
          <a:endParaRPr lang="en-US" sz="1100" kern="1200"/>
        </a:p>
      </dsp:txBody>
      <dsp:txXfrm>
        <a:off x="3085896" y="3218573"/>
        <a:ext cx="1399148" cy="5935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5799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57994"/>
          </a:xfrm>
          <a:prstGeom prst="rect">
            <a:avLst/>
          </a:prstGeom>
        </p:spPr>
        <p:txBody>
          <a:bodyPr vert="horz" lIns="91440" tIns="45720" rIns="91440" bIns="45720" rtlCol="0"/>
          <a:lstStyle>
            <a:lvl1pPr algn="r">
              <a:defRPr sz="1200"/>
            </a:lvl1pPr>
          </a:lstStyle>
          <a:p>
            <a:fld id="{9FAC0F7B-2C10-473D-9C33-1CF03D5BDD01}" type="datetimeFigureOut">
              <a:rPr lang="en-US" smtClean="0"/>
              <a:pPr/>
              <a:t>6/6/2023</a:t>
            </a:fld>
            <a:endParaRPr lang="en-US"/>
          </a:p>
        </p:txBody>
      </p:sp>
      <p:sp>
        <p:nvSpPr>
          <p:cNvPr id="4" name="Footer Placeholder 3"/>
          <p:cNvSpPr>
            <a:spLocks noGrp="1"/>
          </p:cNvSpPr>
          <p:nvPr>
            <p:ph type="ftr" sz="quarter" idx="2"/>
          </p:nvPr>
        </p:nvSpPr>
        <p:spPr>
          <a:xfrm>
            <a:off x="0" y="8700292"/>
            <a:ext cx="3037840" cy="45799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00292"/>
            <a:ext cx="3037840" cy="457994"/>
          </a:xfrm>
          <a:prstGeom prst="rect">
            <a:avLst/>
          </a:prstGeom>
        </p:spPr>
        <p:txBody>
          <a:bodyPr vert="horz" lIns="91440" tIns="45720" rIns="91440" bIns="45720" rtlCol="0" anchor="b"/>
          <a:lstStyle>
            <a:lvl1pPr algn="r">
              <a:defRPr sz="1200"/>
            </a:lvl1pPr>
          </a:lstStyle>
          <a:p>
            <a:fld id="{72A65AAA-999D-4AB3-9A97-CB468DAFA39D}" type="slidenum">
              <a:rPr lang="en-US" smtClean="0"/>
              <a:pPr/>
              <a:t>‹#›</a:t>
            </a:fld>
            <a:endParaRPr lang="en-US"/>
          </a:p>
        </p:txBody>
      </p:sp>
    </p:spTree>
    <p:extLst>
      <p:ext uri="{BB962C8B-B14F-4D97-AF65-F5344CB8AC3E}">
        <p14:creationId xmlns:p14="http://schemas.microsoft.com/office/powerpoint/2010/main" val="32328595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5799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57994"/>
          </a:xfrm>
          <a:prstGeom prst="rect">
            <a:avLst/>
          </a:prstGeom>
        </p:spPr>
        <p:txBody>
          <a:bodyPr vert="horz" lIns="91440" tIns="45720" rIns="91440" bIns="45720" rtlCol="0"/>
          <a:lstStyle>
            <a:lvl1pPr algn="r">
              <a:defRPr sz="1200"/>
            </a:lvl1pPr>
          </a:lstStyle>
          <a:p>
            <a:fld id="{3E6A543E-54DC-4863-A6D9-A6C5EEF1CAF4}" type="datetimeFigureOut">
              <a:rPr lang="en-US" smtClean="0"/>
              <a:pPr/>
              <a:t>6/6/2023</a:t>
            </a:fld>
            <a:endParaRPr lang="en-US"/>
          </a:p>
        </p:txBody>
      </p:sp>
      <p:sp>
        <p:nvSpPr>
          <p:cNvPr id="4" name="Slide Image Placeholder 3"/>
          <p:cNvSpPr>
            <a:spLocks noGrp="1" noRot="1" noChangeAspect="1"/>
          </p:cNvSpPr>
          <p:nvPr>
            <p:ph type="sldImg" idx="2"/>
          </p:nvPr>
        </p:nvSpPr>
        <p:spPr>
          <a:xfrm>
            <a:off x="1216025" y="687388"/>
            <a:ext cx="4578350" cy="34337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50941"/>
            <a:ext cx="5608320" cy="412194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00292"/>
            <a:ext cx="3037840" cy="45799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00292"/>
            <a:ext cx="3037840" cy="457994"/>
          </a:xfrm>
          <a:prstGeom prst="rect">
            <a:avLst/>
          </a:prstGeom>
        </p:spPr>
        <p:txBody>
          <a:bodyPr vert="horz" lIns="91440" tIns="45720" rIns="91440" bIns="45720" rtlCol="0" anchor="b"/>
          <a:lstStyle>
            <a:lvl1pPr algn="r">
              <a:defRPr sz="1200"/>
            </a:lvl1pPr>
          </a:lstStyle>
          <a:p>
            <a:fld id="{AEE1DF38-68EE-439B-8E7F-B8A2AA122E50}" type="slidenum">
              <a:rPr lang="en-US" smtClean="0"/>
              <a:pPr/>
              <a:t>‹#›</a:t>
            </a:fld>
            <a:endParaRPr lang="en-US"/>
          </a:p>
        </p:txBody>
      </p:sp>
    </p:spTree>
    <p:extLst>
      <p:ext uri="{BB962C8B-B14F-4D97-AF65-F5344CB8AC3E}">
        <p14:creationId xmlns:p14="http://schemas.microsoft.com/office/powerpoint/2010/main" val="1048967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welcome to the final Corning supplier support webinar focused on product Carbon Footprint</a:t>
            </a: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1</a:t>
            </a:fld>
            <a:endParaRPr lang="en-US"/>
          </a:p>
        </p:txBody>
      </p:sp>
    </p:spTree>
    <p:extLst>
      <p:ext uri="{BB962C8B-B14F-4D97-AF65-F5344CB8AC3E}">
        <p14:creationId xmlns:p14="http://schemas.microsoft.com/office/powerpoint/2010/main" val="211321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A1D97-DE10-4407-A3F4-A8A5F3B72A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29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E03E4-ABB6-4D0A-B865-2F91DF48C1EC}" type="slidenum">
              <a:rPr lang="en-US" smtClean="0"/>
              <a:t>13</a:t>
            </a:fld>
            <a:endParaRPr lang="en-US"/>
          </a:p>
        </p:txBody>
      </p:sp>
    </p:spTree>
    <p:extLst>
      <p:ext uri="{BB962C8B-B14F-4D97-AF65-F5344CB8AC3E}">
        <p14:creationId xmlns:p14="http://schemas.microsoft.com/office/powerpoint/2010/main" val="3653152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5E03E4-ABB6-4D0A-B865-2F91DF48C1EC}" type="slidenum">
              <a:rPr lang="en-US" smtClean="0"/>
              <a:t>14</a:t>
            </a:fld>
            <a:endParaRPr lang="en-US"/>
          </a:p>
        </p:txBody>
      </p:sp>
    </p:spTree>
    <p:extLst>
      <p:ext uri="{BB962C8B-B14F-4D97-AF65-F5344CB8AC3E}">
        <p14:creationId xmlns:p14="http://schemas.microsoft.com/office/powerpoint/2010/main" val="400970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16</a:t>
            </a:fld>
            <a:endParaRPr lang="en-US"/>
          </a:p>
        </p:txBody>
      </p:sp>
    </p:spTree>
    <p:extLst>
      <p:ext uri="{BB962C8B-B14F-4D97-AF65-F5344CB8AC3E}">
        <p14:creationId xmlns:p14="http://schemas.microsoft.com/office/powerpoint/2010/main" val="4081740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b="1">
              <a:effectLst/>
              <a:latin typeface="Montserrat"/>
              <a:ea typeface="Times New Roman" panose="02020603050405020304" pitchFamily="18"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132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0DE5CB-D451-47F6-B067-EA387EEBEC5B}" type="slidenum">
              <a:rPr lang="en-GB" smtClean="0"/>
              <a:t>19</a:t>
            </a:fld>
            <a:endParaRPr lang="en-GB"/>
          </a:p>
        </p:txBody>
      </p:sp>
    </p:spTree>
    <p:extLst>
      <p:ext uri="{BB962C8B-B14F-4D97-AF65-F5344CB8AC3E}">
        <p14:creationId xmlns:p14="http://schemas.microsoft.com/office/powerpoint/2010/main" val="187386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LCA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00000"/>
                </a:solidFill>
                <a:effectLst/>
                <a:latin typeface="Calibri" panose="020F0502020204030204" pitchFamily="34" charset="0"/>
              </a:rPr>
              <a:t>Life cycle assessment or LCA is a methodology for assessing environmental impacts associated with all the stages of the life cycle of a commercial product, process, or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3038" marR="0" lvl="1" indent="-173038" fontAlgn="base">
              <a:lnSpc>
                <a:spcPct val="90000"/>
              </a:lnSpc>
              <a:spcBef>
                <a:spcPts val="400"/>
              </a:spcBef>
              <a:spcAft>
                <a:spcPts val="600"/>
              </a:spcAft>
              <a:buClr>
                <a:srgbClr val="F9423A"/>
              </a:buClr>
              <a:buSzPct val="120000"/>
              <a:buFont typeface="Wingdings" pitchFamily="2" charset="2"/>
              <a:buChar char="§"/>
              <a:tabLst/>
              <a:defRPr/>
            </a:pPr>
            <a:r>
              <a:rPr lang="en-US" sz="1200">
                <a:latin typeface="Montserrat" panose="00000500000000000000" pitchFamily="2" charset="0"/>
              </a:rPr>
              <a:t>Life Cycle Assessment (LCA) is the investigation and valuation of the environmental impacts of a product or service</a:t>
            </a:r>
          </a:p>
          <a:p>
            <a:pPr marL="173038" marR="0" lvl="1" indent="-173038" fontAlgn="base">
              <a:lnSpc>
                <a:spcPct val="90000"/>
              </a:lnSpc>
              <a:spcBef>
                <a:spcPts val="400"/>
              </a:spcBef>
              <a:spcAft>
                <a:spcPts val="600"/>
              </a:spcAft>
              <a:buClr>
                <a:srgbClr val="F9423A"/>
              </a:buClr>
              <a:buSzPct val="120000"/>
              <a:buFont typeface="Wingdings" pitchFamily="2" charset="2"/>
              <a:buChar char="§"/>
              <a:tabLst/>
              <a:defRPr/>
            </a:pPr>
            <a:r>
              <a:rPr lang="en-US" sz="1200">
                <a:latin typeface="Montserrat" panose="00000500000000000000" pitchFamily="2" charset="0"/>
              </a:rPr>
              <a:t>LCA does not tell you what is better or best, it tells you what is</a:t>
            </a:r>
          </a:p>
          <a:p>
            <a:pPr marL="173038" marR="0" lvl="1" indent="-173038" fontAlgn="base">
              <a:lnSpc>
                <a:spcPct val="90000"/>
              </a:lnSpc>
              <a:spcBef>
                <a:spcPts val="400"/>
              </a:spcBef>
              <a:spcAft>
                <a:spcPts val="600"/>
              </a:spcAft>
              <a:buClr>
                <a:srgbClr val="F9423A"/>
              </a:buClr>
              <a:buSzPct val="120000"/>
              <a:buFont typeface="Wingdings" pitchFamily="2" charset="2"/>
              <a:buChar char="§"/>
              <a:tabLst/>
              <a:defRPr/>
            </a:pPr>
            <a:r>
              <a:rPr lang="en-US" sz="1200">
                <a:latin typeface="Montserrat" panose="00000500000000000000" pitchFamily="2" charset="0"/>
              </a:rPr>
              <a:t>It is an iterative process</a:t>
            </a:r>
          </a:p>
          <a:p>
            <a:pPr marL="173038" marR="0" lvl="1" indent="-173038" fontAlgn="base">
              <a:lnSpc>
                <a:spcPct val="90000"/>
              </a:lnSpc>
              <a:spcBef>
                <a:spcPts val="400"/>
              </a:spcBef>
              <a:spcAft>
                <a:spcPts val="600"/>
              </a:spcAft>
              <a:buClr>
                <a:srgbClr val="F9423A"/>
              </a:buClr>
              <a:buSzPct val="120000"/>
              <a:buFont typeface="Wingdings" pitchFamily="2" charset="2"/>
              <a:buChar char="§"/>
              <a:tabLst/>
              <a:defRPr/>
            </a:pPr>
            <a:r>
              <a:rPr lang="en-US" sz="1200">
                <a:latin typeface="Montserrat" panose="00000500000000000000" pitchFamily="2" charset="0"/>
              </a:rPr>
              <a:t>ISO-conformant life cycle assessment is the most reliable method to verify environmental impacts and support claims.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According to the most recognized method </a:t>
            </a:r>
            <a:r>
              <a:rPr lang="en-US" b="0" i="0">
                <a:solidFill>
                  <a:srgbClr val="000000"/>
                </a:solidFill>
                <a:effectLst/>
                <a:latin typeface="Calibri" panose="020F0502020204030204" pitchFamily="34" charset="0"/>
              </a:rPr>
              <a:t>RECIPE </a:t>
            </a:r>
            <a:r>
              <a:rPr lang="en-US"/>
              <a:t> there are 18 impact categories.  But it is important to identify what impact categories are more material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several methodologies that determine the impact categories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CML2001-CML: CML’s impact assessment methods and characterization factors. Leiden University, Institute of Environmental Science (CML), 2001.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TRACI 2.1-Traci, Tool for Reduction and Assessment of Chemical and other environmental Impacts 2.1 (Traci), U.S. Environmental Protection Agency, 2012; Online: http://www.epa.gov/nrmrl/std/sab/traci/.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RECIPE 2016 - </a:t>
            </a:r>
            <a:r>
              <a:rPr lang="en-US" err="1"/>
              <a:t>Huijbregts</a:t>
            </a:r>
            <a:r>
              <a:rPr lang="en-US"/>
              <a:t> M. A. J. et al 2016. </a:t>
            </a:r>
            <a:r>
              <a:rPr lang="en-US" err="1"/>
              <a:t>ReCiPe</a:t>
            </a:r>
            <a:r>
              <a:rPr lang="en-US"/>
              <a:t> 2016. A harmonized life cycle impact assessment method at midpoint and endpoint level Report I: Characterization. RIVM Report 2016-0104. National Institute for Public Health and the Environment, the 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EcoIndicator99-Eco-indicator 99: A damage oriented method for Life Cycle Impact Assessment Methodology Report nr. 199/36 A, </a:t>
            </a:r>
            <a:r>
              <a:rPr lang="en-US" err="1"/>
              <a:t>PRé</a:t>
            </a:r>
            <a:r>
              <a:rPr lang="en-US"/>
              <a:t> Consultants B.V., Amersfoort, The Netherlands, 2000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Impact 2002+ -</a:t>
            </a:r>
            <a:r>
              <a:rPr lang="fr-FR"/>
              <a:t>Impact 2002+ : École Polytechnique Fédérale de Lausanne, Lausanne, 2002.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ILCD 2010-International Reference Life Cycle Data System (ILCD) Handbook – General guide for Life Cycle Assessment – Detailed Guidance, European Union, 2010.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523C7FC6-2EB7-DC4F-9390-156888BAA8A2}" type="slidenum">
              <a:rPr lang="en-CA" smtClean="0"/>
              <a:pPr/>
              <a:t>20</a:t>
            </a:fld>
            <a:endParaRPr lang="en-CA"/>
          </a:p>
        </p:txBody>
      </p:sp>
    </p:spTree>
    <p:extLst>
      <p:ext uri="{BB962C8B-B14F-4D97-AF65-F5344CB8AC3E}">
        <p14:creationId xmlns:p14="http://schemas.microsoft.com/office/powerpoint/2010/main" val="109400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r>
              <a:rPr lang="en-US">
                <a:cs typeface="Calibri"/>
              </a:rPr>
              <a:t>You can pick one standard</a:t>
            </a:r>
          </a:p>
          <a:p>
            <a:r>
              <a:rPr lang="en-US">
                <a:cs typeface="Calibri"/>
              </a:rPr>
              <a:t>When do you need to know about ISO/GHG Product </a:t>
            </a:r>
            <a:r>
              <a:rPr lang="en-US" err="1">
                <a:cs typeface="Calibri"/>
              </a:rPr>
              <a:t>stds</a:t>
            </a:r>
            <a:endParaRPr lang="en-US">
              <a:cs typeface="Calibri"/>
            </a:endParaRPr>
          </a:p>
          <a:p>
            <a:r>
              <a:rPr lang="en-US">
                <a:cs typeface="Calibri"/>
              </a:rPr>
              <a:t>Corning has done some LCA using ISO 14040-14044</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23</a:t>
            </a:fld>
            <a:endParaRPr lang="en-US"/>
          </a:p>
        </p:txBody>
      </p:sp>
    </p:spTree>
    <p:extLst>
      <p:ext uri="{BB962C8B-B14F-4D97-AF65-F5344CB8AC3E}">
        <p14:creationId xmlns:p14="http://schemas.microsoft.com/office/powerpoint/2010/main" val="3938240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defRPr/>
            </a:pPr>
            <a:r>
              <a:rPr lang="en-US" sz="1800" b="1">
                <a:latin typeface="Segoe UI"/>
                <a:ea typeface="Times New Roman" panose="02020603050405020304" pitchFamily="18" charset="0"/>
                <a:cs typeface="Segoe UI"/>
              </a:rPr>
              <a:t>Presenter- Lakmini</a:t>
            </a:r>
          </a:p>
          <a:p>
            <a:pPr>
              <a:lnSpc>
                <a:spcPct val="107000"/>
              </a:lnSpc>
              <a:defRPr/>
            </a:pPr>
            <a:r>
              <a:rPr lang="en-US" sz="1800" b="0">
                <a:effectLst/>
                <a:latin typeface="Segoe UI"/>
                <a:ea typeface="Times New Roman" panose="02020603050405020304" pitchFamily="18" charset="0"/>
                <a:cs typeface="Segoe UI"/>
              </a:rPr>
              <a:t>Now let’s dive into the process of developing an EPD. </a:t>
            </a:r>
          </a:p>
          <a:p>
            <a:pPr>
              <a:lnSpc>
                <a:spcPct val="107000"/>
              </a:lnSpc>
              <a:defRPr/>
            </a:pPr>
            <a:endParaRPr lang="en-US" sz="1800" b="0">
              <a:effectLst/>
              <a:latin typeface="Segoe UI"/>
              <a:ea typeface="Times New Roman" panose="02020603050405020304" pitchFamily="18" charset="0"/>
              <a:cs typeface="Segoe UI"/>
            </a:endParaRPr>
          </a:p>
          <a:p>
            <a:pPr>
              <a:lnSpc>
                <a:spcPct val="107000"/>
              </a:lnSpc>
              <a:defRPr/>
            </a:pPr>
            <a:r>
              <a:rPr lang="en-US" sz="1800" b="0">
                <a:effectLst/>
                <a:latin typeface="Segoe UI"/>
                <a:ea typeface="Times New Roman" panose="02020603050405020304" pitchFamily="18" charset="0"/>
                <a:cs typeface="Segoe UI"/>
              </a:rPr>
              <a:t>This graphic shows very high-level steps, and we will go into the details later. I want to highlight the key steps and the key stakeholders involved in the process.</a:t>
            </a:r>
          </a:p>
          <a:p>
            <a:pPr>
              <a:lnSpc>
                <a:spcPct val="107000"/>
              </a:lnSpc>
              <a:defRPr/>
            </a:pPr>
            <a:endParaRPr lang="en-US" sz="1800" b="0">
              <a:effectLst/>
              <a:latin typeface="Segoe UI"/>
              <a:ea typeface="Times New Roman" panose="02020603050405020304" pitchFamily="18" charset="0"/>
              <a:cs typeface="Segoe UI"/>
            </a:endParaRPr>
          </a:p>
          <a:p>
            <a:pPr>
              <a:lnSpc>
                <a:spcPct val="107000"/>
              </a:lnSpc>
              <a:defRPr/>
            </a:pPr>
            <a:r>
              <a:rPr lang="en-US" sz="1800" b="0">
                <a:effectLst/>
                <a:latin typeface="Segoe UI"/>
                <a:ea typeface="Times New Roman" panose="02020603050405020304" pitchFamily="18" charset="0"/>
                <a:cs typeface="Segoe UI"/>
              </a:rPr>
              <a:t>You are not alone in the process; you will be interacting with multiple people when developing an EPD. There is a program operator who will be helping you to identify a PCR and register the </a:t>
            </a:r>
            <a:r>
              <a:rPr lang="en-US" sz="1800" b="0" err="1">
                <a:effectLst/>
                <a:latin typeface="Segoe UI"/>
                <a:ea typeface="Times New Roman" panose="02020603050405020304" pitchFamily="18" charset="0"/>
                <a:cs typeface="Segoe UI"/>
              </a:rPr>
              <a:t>EDP</a:t>
            </a:r>
            <a:r>
              <a:rPr lang="en-US" sz="1800" b="0">
                <a:effectLst/>
                <a:latin typeface="Segoe UI"/>
                <a:ea typeface="Times New Roman" panose="02020603050405020304" pitchFamily="18" charset="0"/>
                <a:cs typeface="Segoe UI"/>
              </a:rPr>
              <a:t> and technical consultants can help you in the data collection, calculation, and reporting and assist you with the verification process.</a:t>
            </a:r>
          </a:p>
          <a:p>
            <a:pPr>
              <a:lnSpc>
                <a:spcPct val="107000"/>
              </a:lnSpc>
              <a:defRPr/>
            </a:pPr>
            <a:r>
              <a:rPr lang="en-US" sz="1800" b="0">
                <a:effectLst/>
                <a:latin typeface="Segoe UI"/>
                <a:ea typeface="Times New Roman" panose="02020603050405020304" pitchFamily="18" charset="0"/>
                <a:cs typeface="Segoe UI"/>
              </a:rPr>
              <a:t>Once verifiers approve your EPD, it will be registered under a selected program operator.</a:t>
            </a:r>
          </a:p>
          <a:p>
            <a:pPr>
              <a:lnSpc>
                <a:spcPct val="107000"/>
              </a:lnSpc>
              <a:defRPr/>
            </a:pPr>
            <a:endParaRPr lang="en-US" sz="1800" b="0">
              <a:effectLst/>
              <a:latin typeface="Segoe UI"/>
              <a:ea typeface="Times New Roman" panose="02020603050405020304" pitchFamily="18" charset="0"/>
              <a:cs typeface="Segoe UI"/>
            </a:endParaRPr>
          </a:p>
          <a:p>
            <a:pPr>
              <a:lnSpc>
                <a:spcPct val="107000"/>
              </a:lnSpc>
              <a:defRPr/>
            </a:pPr>
            <a:r>
              <a:rPr lang="en-US" sz="1800" b="0">
                <a:effectLst/>
                <a:latin typeface="Segoe UI"/>
                <a:ea typeface="Times New Roman" panose="02020603050405020304" pitchFamily="18" charset="0"/>
                <a:cs typeface="Segoe UI"/>
              </a:rPr>
              <a:t>Next, will go over the process in detail and then answer any questions you have. </a:t>
            </a:r>
          </a:p>
          <a:p>
            <a:pPr>
              <a:lnSpc>
                <a:spcPct val="107000"/>
              </a:lnSpc>
              <a:defRPr/>
            </a:pPr>
            <a:r>
              <a:rPr lang="en-US" sz="1800" b="0">
                <a:effectLst/>
                <a:latin typeface="Segoe UI"/>
                <a:ea typeface="Times New Roman" panose="02020603050405020304" pitchFamily="18" charset="0"/>
                <a:cs typeface="Segoe UI"/>
              </a:rPr>
              <a:t>So, I am going to hand over the floor to Isaac who will be explaining what is an </a:t>
            </a:r>
            <a:r>
              <a:rPr lang="en-US" sz="1800" b="0" err="1">
                <a:effectLst/>
                <a:latin typeface="Segoe UI"/>
                <a:ea typeface="Times New Roman" panose="02020603050405020304" pitchFamily="18" charset="0"/>
                <a:cs typeface="Segoe UI"/>
              </a:rPr>
              <a:t>LCA</a:t>
            </a:r>
            <a:r>
              <a:rPr lang="en-US" sz="1800" b="0">
                <a:effectLst/>
                <a:latin typeface="Segoe UI"/>
                <a:ea typeface="Times New Roman" panose="02020603050405020304" pitchFamily="18" charset="0"/>
                <a:cs typeface="Segoe UI"/>
              </a:rPr>
              <a:t>, which is the basis of an EPD. Over to you Isaac.</a:t>
            </a:r>
            <a:endParaRPr lang="en-US" b="0">
              <a:effectLst/>
              <a:ea typeface="Times New Roman" panose="02020603050405020304" pitchFamily="18"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EBDA0C-02E7-4851-939B-E9FBFFDF1F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11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reporting and communication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25</a:t>
            </a:fld>
            <a:endParaRPr lang="en-US"/>
          </a:p>
        </p:txBody>
      </p:sp>
    </p:spTree>
    <p:extLst>
      <p:ext uri="{BB962C8B-B14F-4D97-AF65-F5344CB8AC3E}">
        <p14:creationId xmlns:p14="http://schemas.microsoft.com/office/powerpoint/2010/main" val="726837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presentation contains Corning information and is intended solely for those with a need to know. It may not be distributed, in whole or part, in any form by any means, or by any person or organization without authorization from Corning Incorporated.</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D752D3F-5A79-8940-A8D4-B37D785A10E5}" type="slidenum">
              <a:rPr lang="en-US"/>
              <a:t>2</a:t>
            </a:fld>
            <a:endParaRPr lang="en-US"/>
          </a:p>
        </p:txBody>
      </p:sp>
    </p:spTree>
    <p:extLst>
      <p:ext uri="{BB962C8B-B14F-4D97-AF65-F5344CB8AC3E}">
        <p14:creationId xmlns:p14="http://schemas.microsoft.com/office/powerpoint/2010/main" val="725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Easy examples. </a:t>
            </a:r>
          </a:p>
          <a:p>
            <a:endParaRPr lang="en-US">
              <a:cs typeface="Calibri"/>
            </a:endParaRPr>
          </a:p>
        </p:txBody>
      </p:sp>
      <p:sp>
        <p:nvSpPr>
          <p:cNvPr id="4" name="Slide Number Placeholder 3"/>
          <p:cNvSpPr>
            <a:spLocks noGrp="1"/>
          </p:cNvSpPr>
          <p:nvPr>
            <p:ph type="sldNum" sz="quarter" idx="10"/>
          </p:nvPr>
        </p:nvSpPr>
        <p:spPr/>
        <p:txBody>
          <a:bodyPr/>
          <a:lstStyle/>
          <a:p>
            <a:fld id="{520DE5CB-D451-47F6-B067-EA387EEBEC5B}" type="slidenum">
              <a:rPr lang="en-GB" smtClean="0"/>
              <a:t>27</a:t>
            </a:fld>
            <a:endParaRPr lang="en-GB"/>
          </a:p>
        </p:txBody>
      </p:sp>
    </p:spTree>
    <p:extLst>
      <p:ext uri="{BB962C8B-B14F-4D97-AF65-F5344CB8AC3E}">
        <p14:creationId xmlns:p14="http://schemas.microsoft.com/office/powerpoint/2010/main" val="332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9EB1E792-3855-48E1-B247-D2204B210B02}" type="slidenum">
              <a:rPr lang="en-US" smtClean="0"/>
              <a:pPr/>
              <a:t>28</a:t>
            </a:fld>
            <a:endParaRPr lang="en-US"/>
          </a:p>
        </p:txBody>
      </p:sp>
    </p:spTree>
    <p:extLst>
      <p:ext uri="{BB962C8B-B14F-4D97-AF65-F5344CB8AC3E}">
        <p14:creationId xmlns:p14="http://schemas.microsoft.com/office/powerpoint/2010/main" val="3116941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 distribution</a:t>
            </a:r>
          </a:p>
          <a:p>
            <a:r>
              <a:rPr lang="en-US">
                <a:cs typeface="Calibri"/>
              </a:rPr>
              <a:t>Check Al or steel manufacturing example- minerals</a:t>
            </a: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29</a:t>
            </a:fld>
            <a:endParaRPr lang="en-US"/>
          </a:p>
        </p:txBody>
      </p:sp>
    </p:spTree>
    <p:extLst>
      <p:ext uri="{BB962C8B-B14F-4D97-AF65-F5344CB8AC3E}">
        <p14:creationId xmlns:p14="http://schemas.microsoft.com/office/powerpoint/2010/main" val="607189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Temporal coverage, geographical specificity, technology coverage, accuracy, precision, completeness, consistency, reproducibility and data sources</a:t>
            </a:r>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30</a:t>
            </a:fld>
            <a:endParaRPr lang="en-US"/>
          </a:p>
        </p:txBody>
      </p:sp>
    </p:spTree>
    <p:extLst>
      <p:ext uri="{BB962C8B-B14F-4D97-AF65-F5344CB8AC3E}">
        <p14:creationId xmlns:p14="http://schemas.microsoft.com/office/powerpoint/2010/main" val="1323060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Temporal coverage, geographical specificity, technology coverage, accuracy, precision, completeness, consistency, reproducibility and data sources</a:t>
            </a:r>
          </a:p>
          <a:p>
            <a:endParaRPr lang="en-US" dirty="0">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31</a:t>
            </a:fld>
            <a:endParaRPr lang="en-US"/>
          </a:p>
        </p:txBody>
      </p:sp>
    </p:spTree>
    <p:extLst>
      <p:ext uri="{BB962C8B-B14F-4D97-AF65-F5344CB8AC3E}">
        <p14:creationId xmlns:p14="http://schemas.microsoft.com/office/powerpoint/2010/main" val="4009895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 Lakmini</a:t>
            </a:r>
          </a:p>
          <a:p>
            <a:r>
              <a:rPr lang="en-US" dirty="0">
                <a:cs typeface="Calibri"/>
              </a:rPr>
              <a:t> Once we collect primary and secondary data, LCA or PPCF experts fill the gaps  and model other missing part of the life cycle using available databases.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32</a:t>
            </a:fld>
            <a:endParaRPr lang="en-US"/>
          </a:p>
        </p:txBody>
      </p:sp>
    </p:spTree>
    <p:extLst>
      <p:ext uri="{BB962C8B-B14F-4D97-AF65-F5344CB8AC3E}">
        <p14:creationId xmlns:p14="http://schemas.microsoft.com/office/powerpoint/2010/main" val="3586455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some of the software available in the market that helps to build the models and the link all the input activity data the emission factors/ conversion factors. </a:t>
            </a:r>
            <a:r>
              <a:rPr lang="en-US" dirty="0"/>
              <a:t>Most of these software have embedded databases with emission conversion factors using realizable research studies to convert the activity data to GHG emissions. </a:t>
            </a:r>
          </a:p>
          <a:p>
            <a:endParaRPr lang="en-US" dirty="0">
              <a:cs typeface="Calibri"/>
            </a:endParaRPr>
          </a:p>
          <a:p>
            <a:endParaRPr lang="en-US" dirty="0"/>
          </a:p>
          <a:p>
            <a:r>
              <a:rPr lang="en-US" dirty="0"/>
              <a:t>There are other online tools available such as Mobius, and </a:t>
            </a:r>
            <a:r>
              <a:rPr lang="en-US" dirty="0" err="1"/>
              <a:t>OneClickLCA</a:t>
            </a:r>
            <a:r>
              <a:rPr lang="en-US" dirty="0"/>
              <a:t>  But those are with limited access to the databased. Only freely available emission factors. </a:t>
            </a:r>
            <a:endParaRPr lang="en-US" dirty="0">
              <a:cs typeface="Calibri"/>
            </a:endParaRPr>
          </a:p>
        </p:txBody>
      </p:sp>
      <p:sp>
        <p:nvSpPr>
          <p:cNvPr id="4" name="Slide Number Placeholder 3"/>
          <p:cNvSpPr>
            <a:spLocks noGrp="1"/>
          </p:cNvSpPr>
          <p:nvPr>
            <p:ph type="sldNum" sz="quarter" idx="5"/>
          </p:nvPr>
        </p:nvSpPr>
        <p:spPr/>
        <p:txBody>
          <a:bodyPr/>
          <a:lstStyle/>
          <a:p>
            <a:fld id="{FED46754-2D64-4836-BF04-1A8EB927AFD3}" type="slidenum">
              <a:rPr lang="en-US" smtClean="0"/>
              <a:t>33</a:t>
            </a:fld>
            <a:endParaRPr lang="en-US"/>
          </a:p>
        </p:txBody>
      </p:sp>
    </p:spTree>
    <p:extLst>
      <p:ext uri="{BB962C8B-B14F-4D97-AF65-F5344CB8AC3E}">
        <p14:creationId xmlns:p14="http://schemas.microsoft.com/office/powerpoint/2010/main" val="38736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Once we model all the processes and input data, we can get the PCF results as shown in this diagram </a:t>
            </a:r>
          </a:p>
          <a:p>
            <a:r>
              <a:rPr lang="en-US">
                <a:cs typeface="Calibri"/>
              </a:rPr>
              <a:t>Can you guess a product that can have an emission distribution like this- a high energy consuming machine…. Or t-shirt which can be used for years- uses a lot of washing and drying..</a:t>
            </a:r>
          </a:p>
          <a:p>
            <a:r>
              <a:rPr lang="en-US">
                <a:cs typeface="Calibri"/>
              </a:rPr>
              <a:t>But if you are a raw material supplier, most probably you might have high emissions in the raw material extraction stage… or during the manufacturing of the material..</a:t>
            </a:r>
          </a:p>
          <a:p>
            <a:r>
              <a:rPr lang="en-US" baseline="0">
                <a:cs typeface="Calibri"/>
              </a:rPr>
              <a:t>It helps to identify the emission hots spots or during what process of the products lifecycle will have the most significant emission impact</a:t>
            </a:r>
          </a:p>
          <a:p>
            <a:endParaRPr lang="en-US" baseline="0"/>
          </a:p>
          <a:p>
            <a:r>
              <a:rPr lang="en-US" baseline="0"/>
              <a:t>And Tells you what or where you have to focus if you want to reduce your impact</a:t>
            </a:r>
            <a:endParaRPr lang="en-US">
              <a:cs typeface="Calibri"/>
            </a:endParaRPr>
          </a:p>
        </p:txBody>
      </p:sp>
      <p:sp>
        <p:nvSpPr>
          <p:cNvPr id="4" name="Slide Number Placeholder 3"/>
          <p:cNvSpPr>
            <a:spLocks noGrp="1"/>
          </p:cNvSpPr>
          <p:nvPr>
            <p:ph type="sldNum" sz="quarter" idx="10"/>
          </p:nvPr>
        </p:nvSpPr>
        <p:spPr/>
        <p:txBody>
          <a:bodyPr/>
          <a:lstStyle/>
          <a:p>
            <a:fld id="{520DE5CB-D451-47F6-B067-EA387EEBEC5B}" type="slidenum">
              <a:rPr lang="en-GB" smtClean="0"/>
              <a:t>34</a:t>
            </a:fld>
            <a:endParaRPr lang="en-GB"/>
          </a:p>
        </p:txBody>
      </p:sp>
    </p:spTree>
    <p:extLst>
      <p:ext uri="{BB962C8B-B14F-4D97-AF65-F5344CB8AC3E}">
        <p14:creationId xmlns:p14="http://schemas.microsoft.com/office/powerpoint/2010/main" val="2457879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r>
              <a:rPr lang="en-US">
                <a:cs typeface="Calibri"/>
              </a:rPr>
              <a:t> and finally once you have the results, you can develop the PCF report. The rep[ort mainly should consist of the following items.</a:t>
            </a:r>
          </a:p>
          <a:p>
            <a:endParaRPr lang="en-US">
              <a:cs typeface="Calibri"/>
            </a:endParaRPr>
          </a:p>
          <a:p>
            <a:r>
              <a:rPr lang="en-US">
                <a:cs typeface="Calibri"/>
              </a:rPr>
              <a:t>Check ISO 14067 on the reporting and the requirements </a:t>
            </a:r>
            <a:endParaRPr lang="en-US"/>
          </a:p>
        </p:txBody>
      </p:sp>
      <p:sp>
        <p:nvSpPr>
          <p:cNvPr id="4" name="Slide Number Placeholder 3"/>
          <p:cNvSpPr>
            <a:spLocks noGrp="1"/>
          </p:cNvSpPr>
          <p:nvPr>
            <p:ph type="sldNum" sz="quarter" idx="10"/>
          </p:nvPr>
        </p:nvSpPr>
        <p:spPr/>
        <p:txBody>
          <a:bodyPr/>
          <a:lstStyle/>
          <a:p>
            <a:fld id="{523C7FC6-2EB7-DC4F-9390-156888BAA8A2}" type="slidenum">
              <a:rPr lang="en-CA" smtClean="0"/>
              <a:pPr/>
              <a:t>35</a:t>
            </a:fld>
            <a:endParaRPr lang="en-CA"/>
          </a:p>
        </p:txBody>
      </p:sp>
    </p:spTree>
    <p:extLst>
      <p:ext uri="{BB962C8B-B14F-4D97-AF65-F5344CB8AC3E}">
        <p14:creationId xmlns:p14="http://schemas.microsoft.com/office/powerpoint/2010/main" val="1530352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External verification is important just like how you do with the corporate GHG inventory.</a:t>
            </a:r>
          </a:p>
          <a:p>
            <a:pPr marL="285750" lvl="1" indent="-285750">
              <a:spcAft>
                <a:spcPts val="450"/>
              </a:spcAft>
              <a:buFont typeface="Arial,Sans-Serif"/>
              <a:buChar char="•"/>
            </a:pPr>
            <a:r>
              <a:rPr lang="en-US">
                <a:cs typeface="Calibri"/>
              </a:rPr>
              <a:t>It </a:t>
            </a:r>
            <a:r>
              <a:rPr lang="en-US"/>
              <a:t>mitigates risk associated with making public statements about the comparative impacts of products</a:t>
            </a:r>
            <a:endParaRPr lang="en-US">
              <a:cs typeface="Calibri"/>
            </a:endParaRPr>
          </a:p>
          <a:p>
            <a:pPr marL="285750" lvl="1" indent="-285750">
              <a:spcAft>
                <a:spcPts val="450"/>
              </a:spcAft>
              <a:buFont typeface="Arial,Sans-Serif"/>
              <a:buChar char="•"/>
            </a:pPr>
            <a:r>
              <a:rPr lang="en-US"/>
              <a:t>is best practice for studies that will support external marketing claims</a:t>
            </a:r>
            <a:endParaRPr lang="en-US">
              <a:cs typeface="Calibri"/>
            </a:endParaRPr>
          </a:p>
          <a:p>
            <a:pPr marL="285750" lvl="1" indent="-285750">
              <a:spcAft>
                <a:spcPts val="450"/>
              </a:spcAft>
              <a:buFont typeface="Arial,Sans-Serif"/>
              <a:buChar char="•"/>
            </a:pPr>
            <a:r>
              <a:rPr lang="en-US"/>
              <a:t>is required by ISO standards if the results of a study are to be made public and considered ISO-conformant Third-party</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523C7FC6-2EB7-DC4F-9390-156888BAA8A2}" type="slidenum">
              <a:rPr lang="en-CA" smtClean="0"/>
              <a:pPr/>
              <a:t>36</a:t>
            </a:fld>
            <a:endParaRPr lang="en-CA"/>
          </a:p>
        </p:txBody>
      </p:sp>
    </p:spTree>
    <p:extLst>
      <p:ext uri="{BB962C8B-B14F-4D97-AF65-F5344CB8AC3E}">
        <p14:creationId xmlns:p14="http://schemas.microsoft.com/office/powerpoint/2010/main" val="145384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I am Lakmini </a:t>
            </a:r>
            <a:r>
              <a:rPr lang="en-US" err="1"/>
              <a:t>Senadheera</a:t>
            </a:r>
            <a:r>
              <a:rPr lang="en-US"/>
              <a:t> and I am part of the sustainability energy and climate change team at WSP. </a:t>
            </a:r>
          </a:p>
          <a:p>
            <a:pPr marL="285750" lvl="1" indent="-285750">
              <a:buFont typeface="Arial"/>
              <a:buChar char="•"/>
            </a:pPr>
            <a:r>
              <a:rPr lang="en-US"/>
              <a:t>Our team at WSP is supporting Corning on their sustainable supplier engagement program </a:t>
            </a:r>
            <a:endParaRPr lang="en-US">
              <a:cs typeface="Calibri"/>
            </a:endParaRPr>
          </a:p>
          <a:p>
            <a:pPr marL="285750" indent="-285750">
              <a:buFont typeface="Arial"/>
              <a:buChar char="•"/>
            </a:pPr>
            <a:r>
              <a:rPr lang="en-US"/>
              <a:t>Today I will be joined by Isaac Emery, LCA and Product carbon footprint expert  who is also part of the WSP team and Adeola </a:t>
            </a:r>
            <a:r>
              <a:rPr lang="en-US" err="1"/>
              <a:t>Adeusi</a:t>
            </a:r>
            <a:r>
              <a:rPr lang="en-US"/>
              <a:t>, Didi from Corning who is managing the Corning sustainable supplier engagement program which you may hear referred to as "Project Megaton" </a:t>
            </a:r>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a:t>
            </a:fld>
            <a:endParaRPr lang="en-US"/>
          </a:p>
        </p:txBody>
      </p:sp>
    </p:spTree>
    <p:extLst>
      <p:ext uri="{BB962C8B-B14F-4D97-AF65-F5344CB8AC3E}">
        <p14:creationId xmlns:p14="http://schemas.microsoft.com/office/powerpoint/2010/main" val="391117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diagram shows a rough timeline for developing  a PCF</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37</a:t>
            </a:fld>
            <a:endParaRPr lang="en-US"/>
          </a:p>
        </p:txBody>
      </p:sp>
    </p:spTree>
    <p:extLst>
      <p:ext uri="{BB962C8B-B14F-4D97-AF65-F5344CB8AC3E}">
        <p14:creationId xmlns:p14="http://schemas.microsoft.com/office/powerpoint/2010/main" val="242115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rgbClr val="000000"/>
                </a:solidFill>
                <a:latin typeface="+mn-lt"/>
                <a:ea typeface="+mn-ea"/>
                <a:cs typeface="+mn-cs"/>
              </a:rPr>
              <a:t>A product carbon footprint allows you to evaluate the GHG </a:t>
            </a:r>
            <a:r>
              <a:rPr lang="en-US" sz="1200">
                <a:solidFill>
                  <a:srgbClr val="000000"/>
                </a:solidFill>
              </a:rPr>
              <a:t>emissions</a:t>
            </a:r>
            <a:r>
              <a:rPr lang="en-US" sz="1200" kern="1200">
                <a:solidFill>
                  <a:srgbClr val="000000"/>
                </a:solidFill>
                <a:latin typeface="+mn-lt"/>
                <a:ea typeface="+mn-ea"/>
                <a:cs typeface="+mn-cs"/>
              </a:rPr>
              <a:t> </a:t>
            </a:r>
            <a:r>
              <a:rPr lang="en-US" sz="1200">
                <a:solidFill>
                  <a:srgbClr val="000000"/>
                </a:solidFill>
              </a:rPr>
              <a:t>impacts of</a:t>
            </a:r>
            <a:r>
              <a:rPr lang="en-US" sz="1200" kern="1200">
                <a:solidFill>
                  <a:srgbClr val="000000"/>
                </a:solidFill>
                <a:latin typeface="+mn-lt"/>
                <a:ea typeface="+mn-ea"/>
                <a:cs typeface="+mn-cs"/>
              </a:rPr>
              <a:t> materials and processes and makes it possible to pursue lower-carbon purchasing strategies</a:t>
            </a:r>
            <a:endParaRPr lang="en-US" sz="1200" kern="1200">
              <a:solidFill>
                <a:srgbClr val="000000"/>
              </a:solidFill>
              <a:latin typeface="+mn-lt"/>
              <a:cs typeface="Arial"/>
            </a:endParaRP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38</a:t>
            </a:fld>
            <a:endParaRPr lang="en-US"/>
          </a:p>
        </p:txBody>
      </p:sp>
    </p:spTree>
    <p:extLst>
      <p:ext uri="{BB962C8B-B14F-4D97-AF65-F5344CB8AC3E}">
        <p14:creationId xmlns:p14="http://schemas.microsoft.com/office/powerpoint/2010/main" val="509304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Finally the key takeaways of today's webinar would be.</a:t>
            </a:r>
          </a:p>
          <a:p>
            <a:pPr marL="171450" indent="-171450">
              <a:buFont typeface="Arial"/>
              <a:buChar char="•"/>
            </a:pPr>
            <a:r>
              <a:rPr lang="en-US">
                <a:cs typeface="Calibri"/>
              </a:rPr>
              <a:t>What is the product carbon footprint- </a:t>
            </a:r>
          </a:p>
          <a:p>
            <a:pPr marL="171450" indent="-171450">
              <a:buFont typeface="Arial"/>
              <a:buChar char="•"/>
            </a:pPr>
            <a:r>
              <a:rPr lang="en-US">
                <a:cs typeface="Calibri"/>
              </a:rPr>
              <a:t>We also walk you through the main steps involved in developing a product carbon footprint</a:t>
            </a:r>
          </a:p>
          <a:p>
            <a:pPr marL="171450" indent="-171450">
              <a:buFont typeface="Arial"/>
              <a:buChar char="•"/>
            </a:pPr>
            <a:r>
              <a:rPr lang="en-US">
                <a:cs typeface="Calibri"/>
              </a:rPr>
              <a:t>The benefits and the applications of the PCFs</a:t>
            </a:r>
          </a:p>
          <a:p>
            <a:endParaRPr lang="en-US">
              <a:cs typeface="Calibri"/>
            </a:endParaRPr>
          </a:p>
          <a:p>
            <a:pPr marL="171450" indent="-171450">
              <a:buFont typeface="Arial"/>
              <a:buChar char="•"/>
            </a:pPr>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39</a:t>
            </a:fld>
            <a:endParaRPr lang="en-US"/>
          </a:p>
        </p:txBody>
      </p:sp>
    </p:spTree>
    <p:extLst>
      <p:ext uri="{BB962C8B-B14F-4D97-AF65-F5344CB8AC3E}">
        <p14:creationId xmlns:p14="http://schemas.microsoft.com/office/powerpoint/2010/main" val="2833238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Thanks you very much for all for joining us for this webinar series. As we mentioned before we will be sharing the recordings of the webinars with. Please feel free to reach out via the email number if you have any question or clarifications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41</a:t>
            </a:fld>
            <a:endParaRPr lang="en-US"/>
          </a:p>
        </p:txBody>
      </p:sp>
    </p:spTree>
    <p:extLst>
      <p:ext uri="{BB962C8B-B14F-4D97-AF65-F5344CB8AC3E}">
        <p14:creationId xmlns:p14="http://schemas.microsoft.com/office/powerpoint/2010/main" val="729132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3C7FC6-2EB7-DC4F-9390-156888BAA8A2}" type="slidenum">
              <a:rPr lang="en-CA" smtClean="0"/>
              <a:pPr/>
              <a:t>42</a:t>
            </a:fld>
            <a:endParaRPr lang="en-CA"/>
          </a:p>
        </p:txBody>
      </p:sp>
    </p:spTree>
    <p:extLst>
      <p:ext uri="{BB962C8B-B14F-4D97-AF65-F5344CB8AC3E}">
        <p14:creationId xmlns:p14="http://schemas.microsoft.com/office/powerpoint/2010/main" val="22156498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solidFill>
                <a:srgbClr val="332A4A"/>
              </a:solidFill>
              <a:latin typeface="inherit"/>
            </a:endParaRPr>
          </a:p>
          <a:p>
            <a:pPr>
              <a:defRPr/>
            </a:pPr>
            <a:r>
              <a:rPr lang="en-US"/>
              <a:t>Product Carbon Footprints for the Supply Chain Sustainability</a:t>
            </a:r>
          </a:p>
          <a:p>
            <a:pPr>
              <a:defRPr/>
            </a:pPr>
            <a:endParaRPr lang="en-US"/>
          </a:p>
          <a:p>
            <a:pPr>
              <a:defRPr/>
            </a:pPr>
            <a:r>
              <a:rPr lang="en-US"/>
              <a:t>Most of the corporate value chain(Scope 3) emissions are associated with products or services upstream and downstream emissions that their manufacturing. Product carbon footprint would help to understand and accurately quantify the scope 3 emission categories such as purchased goods and services, Upstream transportation, Processing of sold products, Use of sold products, and End-of-life treatment of sold products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C7FC6-2EB7-DC4F-9390-156888BAA8A2}" type="slidenum">
              <a:rPr kumimoji="0" lang="en-CA" sz="1200" b="0" i="0" u="none" strike="noStrike" kern="1200" cap="none" spc="0" normalizeH="0" baseline="0" noProof="0" smtClean="0">
                <a:ln>
                  <a:noFill/>
                </a:ln>
                <a:solidFill>
                  <a:prstClr val="black"/>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156640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10"/>
          </p:nvPr>
        </p:nvSpPr>
        <p:spPr/>
        <p:txBody>
          <a:bodyPr/>
          <a:lstStyle/>
          <a:p>
            <a:fld id="{523C7FC6-2EB7-DC4F-9390-156888BAA8A2}" type="slidenum">
              <a:rPr lang="en-CA" smtClean="0"/>
              <a:pPr/>
              <a:t>45</a:t>
            </a:fld>
            <a:endParaRPr lang="en-CA"/>
          </a:p>
        </p:txBody>
      </p:sp>
    </p:spTree>
    <p:extLst>
      <p:ext uri="{BB962C8B-B14F-4D97-AF65-F5344CB8AC3E}">
        <p14:creationId xmlns:p14="http://schemas.microsoft.com/office/powerpoint/2010/main" val="400409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We've already hosted 4 training webinars in May to help Corning's suppliers get up to speed on the basic topics that will enable you to meet Corning's new expectations </a:t>
            </a:r>
          </a:p>
          <a:p>
            <a:pPr marL="285750" indent="-285750">
              <a:buFont typeface="Arial"/>
              <a:buChar char="•"/>
            </a:pPr>
            <a:r>
              <a:rPr lang="en-US"/>
              <a:t>These webinars will be recorded and shared with you all for future references. </a:t>
            </a:r>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4</a:t>
            </a:fld>
            <a:endParaRPr lang="en-US"/>
          </a:p>
        </p:txBody>
      </p:sp>
    </p:spTree>
    <p:extLst>
      <p:ext uri="{BB962C8B-B14F-4D97-AF65-F5344CB8AC3E}">
        <p14:creationId xmlns:p14="http://schemas.microsoft.com/office/powerpoint/2010/main" val="60268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In today's webinar we will first provide an overview of the webinar objectives and what you should walk away from the webinar understanding </a:t>
            </a:r>
          </a:p>
          <a:p>
            <a:pPr marL="171450" indent="-171450">
              <a:buFont typeface="Arial"/>
              <a:buChar char="•"/>
            </a:pPr>
            <a:r>
              <a:rPr lang="en-US"/>
              <a:t>Didi will then provide a brief overview of Corning's sustainability goals and updated supplier expectations </a:t>
            </a:r>
            <a:endParaRPr lang="en-US">
              <a:cs typeface="Calibri"/>
            </a:endParaRPr>
          </a:p>
          <a:p>
            <a:pPr marL="171450" indent="-171450">
              <a:buFont typeface="Arial"/>
              <a:buChar char="•"/>
            </a:pPr>
            <a:r>
              <a:rPr lang="en-US"/>
              <a:t>Next I will cover an introduction to some terms we are going to used in webinar and what LCA and products carbon footprint is </a:t>
            </a:r>
          </a:p>
          <a:p>
            <a:pPr marL="171450" indent="-171450">
              <a:buFont typeface="Arial"/>
              <a:buChar char="•"/>
            </a:pPr>
            <a:r>
              <a:rPr lang="en-US"/>
              <a:t>Then a high level process of developing PCF and reporting and communication</a:t>
            </a:r>
            <a:endParaRPr lang="en-US">
              <a:cs typeface="Calibri"/>
            </a:endParaRPr>
          </a:p>
          <a:p>
            <a:pPr marL="171450" indent="-171450">
              <a:buFont typeface="Arial"/>
              <a:buChar char="•"/>
            </a:pPr>
            <a:r>
              <a:rPr lang="en-US"/>
              <a:t>Finally we will close by summarizing the application and benefits of PCF and some helpful resources you can reference after the webinar </a:t>
            </a:r>
            <a:endParaRPr lang="en-US">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05E03E4-ABB6-4D0A-B865-2F91DF48C1EC}" type="slidenum">
              <a:rPr lang="en-US" smtClean="0"/>
              <a:t>5</a:t>
            </a:fld>
            <a:endParaRPr lang="en-US"/>
          </a:p>
        </p:txBody>
      </p:sp>
    </p:spTree>
    <p:extLst>
      <p:ext uri="{BB962C8B-B14F-4D97-AF65-F5344CB8AC3E}">
        <p14:creationId xmlns:p14="http://schemas.microsoft.com/office/powerpoint/2010/main" val="3672806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The goal of this webinar is to provide you information so that after the webinar you </a:t>
            </a:r>
          </a:p>
          <a:p>
            <a:pPr marL="285750" lvl="1" indent="-285750">
              <a:buFont typeface="Arial"/>
              <a:buChar char="•"/>
            </a:pPr>
            <a:r>
              <a:rPr lang="en-US"/>
              <a:t>Understand Corning's updated supplier expectations</a:t>
            </a:r>
            <a:endParaRPr lang="en-US">
              <a:cs typeface="Calibri"/>
            </a:endParaRPr>
          </a:p>
          <a:p>
            <a:pPr marL="285750" lvl="1" indent="-285750">
              <a:buFont typeface="Arial"/>
              <a:buChar char="•"/>
            </a:pPr>
            <a:r>
              <a:rPr lang="en-US"/>
              <a:t>Understand the process to develop a robust PCF</a:t>
            </a:r>
            <a:endParaRPr lang="en-US">
              <a:cs typeface="Calibri"/>
            </a:endParaRPr>
          </a:p>
          <a:p>
            <a:pPr marL="285750" lvl="1" indent="-285750">
              <a:buFont typeface="Arial"/>
              <a:buChar char="•"/>
            </a:pPr>
            <a:endParaRPr lang="en-US">
              <a:cs typeface="Calibri"/>
            </a:endParaRPr>
          </a:p>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AEE1DF38-68EE-439B-8E7F-B8A2AA122E50}" type="slidenum">
              <a:rPr lang="en-US" smtClean="0"/>
              <a:pPr/>
              <a:t>6</a:t>
            </a:fld>
            <a:endParaRPr lang="en-US"/>
          </a:p>
        </p:txBody>
      </p:sp>
    </p:spTree>
    <p:extLst>
      <p:ext uri="{BB962C8B-B14F-4D97-AF65-F5344CB8AC3E}">
        <p14:creationId xmlns:p14="http://schemas.microsoft.com/office/powerpoint/2010/main" val="3948173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 will turn it over to Didi to give an overview of Corning's sustainability goals and supplier expectations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2D3F-5A79-8940-A8D4-B37D785A10E5}"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25685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set goals within these focus areas and we are working diligently to achieve them. These goals were developed to support the united nations sustainable development goals aligning Corning’s efforts with global action on sustainability.</a:t>
            </a:r>
          </a:p>
          <a:p>
            <a:endParaRPr lang="en-US"/>
          </a:p>
          <a:p>
            <a:r>
              <a:rPr lang="en-US"/>
              <a:t>Didi will talk about our greenhouse gas reduction goals. We also introduced new water, waste and safety goals. </a:t>
            </a:r>
          </a:p>
          <a:p>
            <a:endParaRPr lang="en-US"/>
          </a:p>
          <a:p>
            <a:r>
              <a:rPr lang="en-US"/>
              <a:t>One that is very relevant to this group is our waste goals!</a:t>
            </a:r>
          </a:p>
          <a:p>
            <a:endParaRPr lang="en-US"/>
          </a:p>
          <a:p>
            <a:r>
              <a:rPr lang="en-US"/>
              <a:t>The following goals were graduated: </a:t>
            </a:r>
          </a:p>
          <a:p>
            <a:endParaRPr lang="en-US"/>
          </a:p>
          <a:p>
            <a:pPr marL="171450" indent="-171450">
              <a:buFont typeface="Arial" panose="020B0604020202020204" pitchFamily="34" charset="0"/>
              <a:buChar char="•"/>
            </a:pPr>
            <a:r>
              <a:rPr lang="en-US"/>
              <a:t>Maintain a diverse Board of Directors Corporate Governance and Risk Management </a:t>
            </a:r>
          </a:p>
          <a:p>
            <a:pPr marL="171450" indent="-171450">
              <a:buFont typeface="Arial" panose="020B0604020202020204" pitchFamily="34" charset="0"/>
              <a:buChar char="•"/>
            </a:pPr>
            <a:r>
              <a:rPr lang="en-US"/>
              <a:t>Conduct an annual review of the Sustainability Program by the Board of Directors Corporate Responsibility and Sustainability Committee Corporate Governance and Risk Management </a:t>
            </a:r>
          </a:p>
          <a:p>
            <a:pPr marL="171450" indent="-171450">
              <a:buFont typeface="Arial" panose="020B0604020202020204" pitchFamily="34" charset="0"/>
              <a:buChar char="•"/>
            </a:pPr>
            <a:r>
              <a:rPr lang="en-US"/>
              <a:t>Address environmental, social and governance issues in our Enterprise Risk Management Process Corporate Governance and Risk Management </a:t>
            </a:r>
          </a:p>
          <a:p>
            <a:pPr marL="171450" indent="-171450">
              <a:buFont typeface="Arial" panose="020B0604020202020204" pitchFamily="34" charset="0"/>
              <a:buChar char="•"/>
            </a:pPr>
            <a:r>
              <a:rPr lang="en-US"/>
              <a:t>Issue a sustainability report in 2021 and every year thereafter Transparency and Reporting </a:t>
            </a:r>
          </a:p>
          <a:p>
            <a:pPr marL="171450" indent="-171450">
              <a:buFont typeface="Arial" panose="020B0604020202020204" pitchFamily="34" charset="0"/>
              <a:buChar char="•"/>
            </a:pPr>
            <a:r>
              <a:rPr lang="en-US"/>
              <a:t>Continue advocacy for environmental and social issues Environmental and Social Advocacy SDG 12</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52D3F-5A79-8940-A8D4-B37D785A10E5}"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746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a:t>CO</a:t>
            </a:r>
            <a:r>
              <a:rPr lang="en-US" baseline="-25000"/>
              <a:t>2 </a:t>
            </a:r>
            <a:r>
              <a:rPr lang="en-US" baseline="0"/>
              <a:t>– Carbon dioxide</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a:t>CH</a:t>
            </a:r>
            <a:r>
              <a:rPr lang="en-US" baseline="-25000"/>
              <a:t>4 </a:t>
            </a:r>
            <a:r>
              <a:rPr lang="en-US" baseline="0"/>
              <a:t>– Methane</a:t>
            </a:r>
            <a:endParaRPr lang="en-US" baseline="-25000"/>
          </a:p>
          <a:p>
            <a:pPr marL="0" marR="0" lvl="0" indent="0" algn="l" defTabSz="914400" rtl="0" eaLnBrk="1" fontAlgn="auto" latinLnBrk="0" hangingPunct="1">
              <a:lnSpc>
                <a:spcPct val="100000"/>
              </a:lnSpc>
              <a:spcBef>
                <a:spcPts val="0"/>
              </a:spcBef>
              <a:spcAft>
                <a:spcPts val="800"/>
              </a:spcAft>
              <a:buClrTx/>
              <a:buSzTx/>
              <a:buFontTx/>
              <a:buNone/>
              <a:tabLst/>
              <a:defRPr/>
            </a:pPr>
            <a:r>
              <a:rPr lang="en-US"/>
              <a:t>N</a:t>
            </a:r>
            <a:r>
              <a:rPr lang="en-US" baseline="-25000"/>
              <a:t>2</a:t>
            </a:r>
            <a:r>
              <a:rPr lang="en-US" baseline="0"/>
              <a:t>O – Nitrous oxide (laughing gas)</a:t>
            </a:r>
          </a:p>
          <a:p>
            <a:pPr marL="0" marR="0" lvl="0" indent="0" algn="l" defTabSz="914400" rtl="0" eaLnBrk="1" fontAlgn="auto" latinLnBrk="0" hangingPunct="1">
              <a:lnSpc>
                <a:spcPct val="100000"/>
              </a:lnSpc>
              <a:spcBef>
                <a:spcPts val="0"/>
              </a:spcBef>
              <a:spcAft>
                <a:spcPts val="800"/>
              </a:spcAft>
              <a:buClrTx/>
              <a:buSzTx/>
              <a:buFontTx/>
              <a:buNone/>
              <a:tabLst/>
              <a:defRPr/>
            </a:pPr>
            <a:r>
              <a:rPr lang="en-US"/>
              <a:t>HFC</a:t>
            </a:r>
            <a:r>
              <a:rPr lang="en-US" baseline="-25000"/>
              <a:t>s </a:t>
            </a:r>
            <a:r>
              <a:rPr lang="en-US" baseline="0"/>
              <a:t>– Hydrofluorocarbons (refrigeration units, fire extinguishers, aerosols….)</a:t>
            </a:r>
            <a:endParaRPr lang="en-US" baseline="-25000"/>
          </a:p>
          <a:p>
            <a:pPr marL="0" marR="0" lvl="0" indent="0" algn="l" defTabSz="914400" rtl="0" eaLnBrk="1" fontAlgn="auto" latinLnBrk="0" hangingPunct="1">
              <a:lnSpc>
                <a:spcPct val="100000"/>
              </a:lnSpc>
              <a:spcBef>
                <a:spcPts val="0"/>
              </a:spcBef>
              <a:spcAft>
                <a:spcPts val="800"/>
              </a:spcAft>
              <a:buClrTx/>
              <a:buSzTx/>
              <a:buFontTx/>
              <a:buNone/>
              <a:tabLst/>
              <a:defRPr/>
            </a:pPr>
            <a:r>
              <a:rPr lang="en-US" baseline="0"/>
              <a:t>PFC</a:t>
            </a:r>
            <a:r>
              <a:rPr lang="en-US" baseline="-25000"/>
              <a:t>s </a:t>
            </a:r>
            <a:r>
              <a:rPr lang="en-US" baseline="0"/>
              <a:t>– Perfluorochemicals (heat, oil, water, etc., resistant coatings – think cookware, carpet stain prevention for regular people lives) mess up the endocrine activity, reduce immune function etc..</a:t>
            </a:r>
            <a:endParaRPr lang="en-US" baseline="-25000"/>
          </a:p>
          <a:p>
            <a:pPr marL="0" marR="0" lvl="0" indent="0" algn="l" defTabSz="914400" rtl="0" eaLnBrk="1" fontAlgn="auto" latinLnBrk="0" hangingPunct="1">
              <a:lnSpc>
                <a:spcPct val="100000"/>
              </a:lnSpc>
              <a:spcBef>
                <a:spcPts val="0"/>
              </a:spcBef>
              <a:spcAft>
                <a:spcPts val="800"/>
              </a:spcAft>
              <a:buClrTx/>
              <a:buSzTx/>
              <a:buFontTx/>
              <a:buNone/>
              <a:tabLst/>
              <a:defRPr/>
            </a:pPr>
            <a:r>
              <a:rPr lang="en-US"/>
              <a:t>SF</a:t>
            </a:r>
            <a:r>
              <a:rPr lang="en-US" baseline="-25000"/>
              <a:t>6 </a:t>
            </a:r>
            <a:r>
              <a:rPr lang="en-US" baseline="0"/>
              <a:t>– Sulfur hexafluoride – circuit breakers, arc suppressant , electrical insulator, semiconductor manufacturing, and the production of magnesium. </a:t>
            </a:r>
            <a:r>
              <a:rPr lang="en-US" b="1" u="sng" baseline="0"/>
              <a:t>One of the more potent GHG’s – it only takes a small amount to do significant damage</a:t>
            </a:r>
            <a:r>
              <a:rPr lang="en-US" baseline="0"/>
              <a:t>. Used in the manufacturing as well as maintenance of grid equipment. One mitigation tactic is to regularly check equipment quality for leaks , training on employees how to maintain and service WHILE new options are being discovered. </a:t>
            </a:r>
            <a:endParaRPr lang="en-US" baseline="-25000"/>
          </a:p>
          <a:p>
            <a:pPr rtl="0">
              <a:spcBef>
                <a:spcPts val="0"/>
              </a:spcBef>
              <a:spcAft>
                <a:spcPts val="800"/>
              </a:spcAft>
            </a:pPr>
            <a:endParaRPr lang="en-US" baseline="-25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6D78CE-9119-D542-B7B4-2FF15F3B992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2929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Master" Target="../slideMasters/slideMaster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2 Wht">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ADFC1BC-D3E1-1043-50EB-69108748E1F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6873224"/>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p:nvPicPr>
        <p:blipFill>
          <a:blip r:embed="rId3" cstate="hqprint">
            <a:biLevel thresh="25000"/>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898901313"/>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u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7CEBAF-BDA2-418C-9ED4-9FF975F8CF3C}"/>
              </a:ext>
            </a:extLst>
          </p:cNvPr>
          <p:cNvSpPr>
            <a:spLocks noGrp="1"/>
          </p:cNvSpPr>
          <p:nvPr>
            <p:ph sz="quarter" idx="10"/>
          </p:nvPr>
        </p:nvSpPr>
        <p:spPr>
          <a:xfrm>
            <a:off x="228600" y="914400"/>
            <a:ext cx="8686800" cy="53863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E3F6EE50-CC1A-430E-AC5E-1CAC5DE6EFFC}"/>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177115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441197" y="492038"/>
            <a:ext cx="8263890" cy="323165"/>
          </a:xfrm>
        </p:spPr>
        <p:txBody>
          <a:bodyPr/>
          <a:lstStyle>
            <a:lvl1pPr>
              <a:defRPr sz="2100">
                <a:solidFill>
                  <a:srgbClr val="000000"/>
                </a:solidFill>
              </a:defRPr>
            </a:lvl1pPr>
          </a:lstStyle>
          <a:p>
            <a:r>
              <a:rPr lang="en-US"/>
              <a:t>Click to edit Master title style</a:t>
            </a:r>
          </a:p>
        </p:txBody>
      </p:sp>
      <p:sp>
        <p:nvSpPr>
          <p:cNvPr id="4" name="Rectangle 3">
            <a:extLst>
              <a:ext uri="{FF2B5EF4-FFF2-40B4-BE49-F238E27FC236}">
                <a16:creationId xmlns:a16="http://schemas.microsoft.com/office/drawing/2014/main" id="{B6106D8C-704F-4ECB-BC4E-80683727337D}"/>
              </a:ext>
            </a:extLst>
          </p:cNvPr>
          <p:cNvSpPr/>
          <p:nvPr userDrawn="1"/>
        </p:nvSpPr>
        <p:spPr bwMode="auto">
          <a:xfrm>
            <a:off x="4463653" y="1"/>
            <a:ext cx="4680347" cy="6858000"/>
          </a:xfrm>
          <a:prstGeom prst="rect">
            <a:avLst/>
          </a:prstGeom>
          <a:solidFill>
            <a:schemeClr val="bg1">
              <a:lumMod val="95000"/>
            </a:schemeClr>
          </a:solidFill>
          <a:ln w="9525" cap="flat" cmpd="sng" algn="ctr">
            <a:noFill/>
            <a:prstDash val="solid"/>
          </a:ln>
          <a:effectLst>
            <a:outerShdw blurRad="127000" dir="2700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81096445"/>
      </p:ext>
    </p:extLst>
  </p:cSld>
  <p:clrMapOvr>
    <a:masterClrMapping/>
  </p:clrMapOvr>
  <p:transition>
    <p:fade/>
  </p:transition>
  <p:extLst>
    <p:ext uri="{DCECCB84-F9BA-43D5-87BE-67443E8EF086}">
      <p15:sldGuideLst xmlns:p15="http://schemas.microsoft.com/office/powerpoint/2012/main">
        <p15:guide id="6" pos="576"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2" y="1189182"/>
            <a:ext cx="8740142" cy="1301895"/>
          </a:xfrm>
        </p:spPr>
        <p:txBody>
          <a:bodyPr>
            <a:spAutoFit/>
          </a:bodyPr>
          <a:lstStyle>
            <a:lvl1pPr>
              <a:defRPr sz="27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9541980"/>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7460-2093-4591-88C8-AA3D2059C026}"/>
              </a:ext>
            </a:extLst>
          </p:cNvPr>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DECED354-D3AC-4CFF-AEE3-AA31041E4FAE}"/>
              </a:ext>
            </a:extLst>
          </p:cNvPr>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1C8E6DC-2090-425E-AC9E-93D2B4FE8116}"/>
              </a:ext>
            </a:extLst>
          </p:cNvPr>
          <p:cNvSpPr>
            <a:spLocks noGrp="1"/>
          </p:cNvSpPr>
          <p:nvPr>
            <p:ph type="dt" sz="half" idx="10"/>
          </p:nvPr>
        </p:nvSpPr>
        <p:spPr/>
        <p:txBody>
          <a:bodyPr/>
          <a:lstStyle/>
          <a:p>
            <a:fld id="{0900A507-DD3B-4E52-89B7-80DB26D2C8D6}" type="datetimeFigureOut">
              <a:rPr lang="en-CA" smtClean="0"/>
              <a:t>2023-06-06</a:t>
            </a:fld>
            <a:endParaRPr lang="en-CA"/>
          </a:p>
        </p:txBody>
      </p:sp>
      <p:sp>
        <p:nvSpPr>
          <p:cNvPr id="5" name="Footer Placeholder 4">
            <a:extLst>
              <a:ext uri="{FF2B5EF4-FFF2-40B4-BE49-F238E27FC236}">
                <a16:creationId xmlns:a16="http://schemas.microsoft.com/office/drawing/2014/main" id="{8921B5B8-6301-47FA-BA28-1E6674BF50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76631F-A98E-4647-B084-0E2ACC0698C1}"/>
              </a:ext>
            </a:extLst>
          </p:cNvPr>
          <p:cNvSpPr>
            <a:spLocks noGrp="1"/>
          </p:cNvSpPr>
          <p:nvPr>
            <p:ph type="sldNum" sz="quarter" idx="12"/>
          </p:nvPr>
        </p:nvSpPr>
        <p:spPr/>
        <p:txBody>
          <a:bodyPr/>
          <a:lstStyle/>
          <a:p>
            <a:fld id="{AEDE7205-5939-4F66-8651-44FFEB76D7CA}" type="slidenum">
              <a:rPr lang="en-CA" smtClean="0"/>
              <a:t>‹#›</a:t>
            </a:fld>
            <a:endParaRPr lang="en-CA"/>
          </a:p>
        </p:txBody>
      </p:sp>
    </p:spTree>
    <p:extLst>
      <p:ext uri="{BB962C8B-B14F-4D97-AF65-F5344CB8AC3E}">
        <p14:creationId xmlns:p14="http://schemas.microsoft.com/office/powerpoint/2010/main" val="3384077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277540"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501" y="6203551"/>
            <a:ext cx="675083" cy="429024"/>
          </a:xfrm>
          <a:prstGeom prst="rect">
            <a:avLst/>
          </a:prstGeom>
        </p:spPr>
      </p:pic>
      <p:sp>
        <p:nvSpPr>
          <p:cNvPr id="3" name="Espace réservé du contenu 2"/>
          <p:cNvSpPr>
            <a:spLocks noGrp="1"/>
          </p:cNvSpPr>
          <p:nvPr>
            <p:ph sz="quarter" idx="13"/>
          </p:nvPr>
        </p:nvSpPr>
        <p:spPr>
          <a:xfrm>
            <a:off x="1656160" y="1844675"/>
            <a:ext cx="6938963" cy="1209562"/>
          </a:xfrm>
        </p:spPr>
        <p:txBody>
          <a:bodyPr/>
          <a:lstStyle/>
          <a:p>
            <a:pPr lvl="0"/>
            <a:r>
              <a:rPr lang="en-CA" err="1"/>
              <a:t>Cliquez</a:t>
            </a:r>
            <a:r>
              <a:rPr lang="en-CA"/>
              <a:t> pour modifier les styles du </a:t>
            </a:r>
            <a:r>
              <a:rPr lang="en-CA" err="1"/>
              <a:t>texte</a:t>
            </a:r>
            <a:r>
              <a:rPr lang="en-CA"/>
              <a:t> du masque</a:t>
            </a:r>
          </a:p>
          <a:p>
            <a:pPr lvl="1"/>
            <a:r>
              <a:rPr lang="en-CA" err="1"/>
              <a:t>Deuxième</a:t>
            </a:r>
            <a:r>
              <a:rPr lang="en-CA"/>
              <a:t> </a:t>
            </a:r>
            <a:r>
              <a:rPr lang="en-CA" err="1"/>
              <a:t>niveau</a:t>
            </a:r>
            <a:endParaRPr lang="en-CA"/>
          </a:p>
          <a:p>
            <a:pPr lvl="2"/>
            <a:r>
              <a:rPr lang="en-CA" err="1"/>
              <a:t>Troisième</a:t>
            </a:r>
            <a:r>
              <a:rPr lang="en-CA"/>
              <a:t> </a:t>
            </a:r>
            <a:r>
              <a:rPr lang="en-CA" err="1"/>
              <a:t>niveau</a:t>
            </a:r>
            <a:endParaRPr lang="en-CA"/>
          </a:p>
          <a:p>
            <a:pPr lvl="3"/>
            <a:r>
              <a:rPr lang="en-CA" err="1"/>
              <a:t>Quatrième</a:t>
            </a:r>
            <a:r>
              <a:rPr lang="en-CA"/>
              <a:t> </a:t>
            </a:r>
            <a:r>
              <a:rPr lang="en-CA" err="1"/>
              <a:t>niveau</a:t>
            </a:r>
            <a:endParaRPr lang="en-CA"/>
          </a:p>
          <a:p>
            <a:pPr lvl="4"/>
            <a:r>
              <a:rPr lang="en-CA" err="1"/>
              <a:t>Cinquième</a:t>
            </a:r>
            <a:r>
              <a:rPr lang="en-CA"/>
              <a:t> </a:t>
            </a:r>
            <a:r>
              <a:rPr lang="en-CA" err="1"/>
              <a:t>niveau</a:t>
            </a:r>
            <a:endParaRPr lang="en-CA"/>
          </a:p>
        </p:txBody>
      </p:sp>
      <p:sp>
        <p:nvSpPr>
          <p:cNvPr id="9" name="Title 3"/>
          <p:cNvSpPr>
            <a:spLocks noGrp="1"/>
          </p:cNvSpPr>
          <p:nvPr>
            <p:ph type="title"/>
          </p:nvPr>
        </p:nvSpPr>
        <p:spPr>
          <a:xfrm>
            <a:off x="1656161" y="620713"/>
            <a:ext cx="6938962" cy="415498"/>
          </a:xfrm>
        </p:spPr>
        <p:txBody>
          <a:bodyPr/>
          <a:lstStyle/>
          <a:p>
            <a:endParaRPr lang="en-US"/>
          </a:p>
        </p:txBody>
      </p:sp>
    </p:spTree>
    <p:extLst>
      <p:ext uri="{BB962C8B-B14F-4D97-AF65-F5344CB8AC3E}">
        <p14:creationId xmlns:p14="http://schemas.microsoft.com/office/powerpoint/2010/main" val="3413774102"/>
      </p:ext>
    </p:extLst>
  </p:cSld>
  <p:clrMapOvr>
    <a:masterClrMapping/>
  </p:clrMapOvr>
  <p:extLst>
    <p:ext uri="{DCECCB84-F9BA-43D5-87BE-67443E8EF086}">
      <p15:sldGuideLst xmlns:p15="http://schemas.microsoft.com/office/powerpoint/2012/main">
        <p15:guide id="7" orient="horz" pos="142"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2084172"/>
            <a:ext cx="8740142" cy="1015021"/>
          </a:xfrm>
          <a:noFill/>
        </p:spPr>
        <p:txBody>
          <a:bodyPr tIns="91440" bIns="91440" anchor="t" anchorCtr="0">
            <a:spAutoFit/>
          </a:bodyPr>
          <a:lstStyle>
            <a:lvl1pPr>
              <a:defRPr sz="5396" spc="-75"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368106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2 Wht">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ADFC1BC-D3E1-1043-50EB-69108748E1F9}"/>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6873224"/>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5658363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userDrawn="1">
          <p15:clr>
            <a:srgbClr val="FBAE40"/>
          </p15:clr>
        </p15:guide>
        <p15:guide id="2" orient="horz" pos="2664" userDrawn="1">
          <p15:clr>
            <a:srgbClr val="FBAE40"/>
          </p15:clr>
        </p15:guide>
        <p15:guide id="3" orient="horz" pos="3336" userDrawn="1">
          <p15:clr>
            <a:srgbClr val="FBAE40"/>
          </p15:clr>
        </p15:guide>
        <p15:guide id="4" pos="4455"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le 2 W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D20F8-D43B-2E12-F38F-F01F38E255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4004509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userDrawn="1">
          <p15:clr>
            <a:srgbClr val="FBAE40"/>
          </p15:clr>
        </p15:guide>
        <p15:guide id="2" orient="horz" pos="2664" userDrawn="1">
          <p15:clr>
            <a:srgbClr val="FBAE40"/>
          </p15:clr>
        </p15:guide>
        <p15:guide id="3" orient="horz" pos="3336" userDrawn="1">
          <p15:clr>
            <a:srgbClr val="FBAE40"/>
          </p15:clr>
        </p15:guide>
        <p15:guide id="4" pos="4455"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6_Title 2 Wht">
    <p:bg>
      <p:bgRef idx="1001">
        <a:schemeClr val="bg1"/>
      </p:bgRef>
    </p:bg>
    <p:spTree>
      <p:nvGrpSpPr>
        <p:cNvPr id="1" name=""/>
        <p:cNvGrpSpPr/>
        <p:nvPr/>
      </p:nvGrpSpPr>
      <p:grpSpPr>
        <a:xfrm>
          <a:off x="0" y="0"/>
          <a:ext cx="0" cy="0"/>
          <a:chOff x="0" y="0"/>
          <a:chExt cx="0" cy="0"/>
        </a:xfrm>
      </p:grpSpPr>
      <p:pic>
        <p:nvPicPr>
          <p:cNvPr id="6" name="Picture 5" descr="A group of people talking&#10;&#10;Description automatically generated with low confidence">
            <a:extLst>
              <a:ext uri="{FF2B5EF4-FFF2-40B4-BE49-F238E27FC236}">
                <a16:creationId xmlns:a16="http://schemas.microsoft.com/office/drawing/2014/main" id="{492820B0-7789-E757-699C-98F0328635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14607125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userDrawn="1">
          <p15:clr>
            <a:srgbClr val="FBAE40"/>
          </p15:clr>
        </p15:guide>
        <p15:guide id="2" orient="horz" pos="2664" userDrawn="1">
          <p15:clr>
            <a:srgbClr val="FBAE40"/>
          </p15:clr>
        </p15:guide>
        <p15:guide id="3" orient="horz" pos="3336" userDrawn="1">
          <p15:clr>
            <a:srgbClr val="FBAE40"/>
          </p15:clr>
        </p15:guide>
        <p15:guide id="4" pos="4455"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5_Title 2 Wht">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C6E67CF-623A-19A6-6AAA-76A24B3701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23804767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userDrawn="1">
          <p15:clr>
            <a:srgbClr val="FBAE40"/>
          </p15:clr>
        </p15:guide>
        <p15:guide id="2" orient="horz" pos="2664" userDrawn="1">
          <p15:clr>
            <a:srgbClr val="FBAE40"/>
          </p15:clr>
        </p15:guide>
        <p15:guide id="3" orient="horz" pos="3336" userDrawn="1">
          <p15:clr>
            <a:srgbClr val="FBAE40"/>
          </p15:clr>
        </p15:guide>
        <p15:guide id="4" pos="4455"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Title 2 Wht">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0D5DB3-75ED-6924-244D-B2A3923E3A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6968816"/>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3108369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userDrawn="1">
          <p15:clr>
            <a:srgbClr val="FBAE40"/>
          </p15:clr>
        </p15:guide>
        <p15:guide id="2" orient="horz" pos="2664" userDrawn="1">
          <p15:clr>
            <a:srgbClr val="FBAE40"/>
          </p15:clr>
        </p15:guide>
        <p15:guide id="3" orient="horz" pos="3336" userDrawn="1">
          <p15:clr>
            <a:srgbClr val="FBAE40"/>
          </p15:clr>
        </p15:guide>
        <p15:guide id="4" pos="445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7" y="588962"/>
            <a:ext cx="8263890" cy="553998"/>
          </a:xfrm>
        </p:spPr>
        <p:txBody>
          <a:bodyPr/>
          <a:lstStyle>
            <a:lvl1pPr>
              <a:defRPr>
                <a:solidFill>
                  <a:schemeClr val="accent5"/>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435100"/>
            <a:ext cx="8264129"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8945838"/>
      </p:ext>
    </p:extLst>
  </p:cSld>
  <p:clrMapOvr>
    <a:masterClrMapping/>
  </p:clrMapOvr>
  <p:transition>
    <p:fade/>
  </p:transition>
  <p:hf hdr="0" dt="0"/>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342900" y="228601"/>
            <a:ext cx="8627364"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845349"/>
      </p:ext>
    </p:extLst>
  </p:cSld>
  <p:clrMapOvr>
    <a:masterClrMapping/>
  </p:clrMapOvr>
  <p:extLst>
    <p:ext uri="{DCECCB84-F9BA-43D5-87BE-67443E8EF086}">
      <p15:sldGuideLst xmlns:p15="http://schemas.microsoft.com/office/powerpoint/2012/main">
        <p15:guide id="1" orient="horz" pos="1128" userDrawn="1">
          <p15:clr>
            <a:srgbClr val="FBAE40"/>
          </p15:clr>
        </p15:guide>
        <p15:guide id="4" orient="horz" pos="360" userDrawn="1">
          <p15:clr>
            <a:srgbClr val="FBAE40"/>
          </p15:clr>
        </p15:guide>
        <p15:guide id="5" orient="horz" pos="3888"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342900" y="228601"/>
            <a:ext cx="8627364"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342900" y="571501"/>
            <a:ext cx="8627364"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342900"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A2B4493-6A99-BA42-BEA1-41782F2ED585}"/>
              </a:ext>
            </a:extLst>
          </p:cNvPr>
          <p:cNvSpPr>
            <a:spLocks noGrp="1"/>
          </p:cNvSpPr>
          <p:nvPr>
            <p:ph idx="14"/>
          </p:nvPr>
        </p:nvSpPr>
        <p:spPr>
          <a:xfrm>
            <a:off x="4828032"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699985"/>
      </p:ext>
    </p:extLst>
  </p:cSld>
  <p:clrMapOvr>
    <a:masterClrMapping/>
  </p:clrMapOvr>
  <p:extLst>
    <p:ext uri="{DCECCB84-F9BA-43D5-87BE-67443E8EF086}">
      <p15:sldGuideLst xmlns:p15="http://schemas.microsoft.com/office/powerpoint/2012/main">
        <p15:guide id="1" orient="horz" pos="1128" userDrawn="1">
          <p15:clr>
            <a:srgbClr val="FBAE40"/>
          </p15:clr>
        </p15:guide>
        <p15:guide id="4" pos="3039" userDrawn="1">
          <p15:clr>
            <a:srgbClr val="FBAE40"/>
          </p15:clr>
        </p15:guide>
        <p15:guide id="5" pos="2826" userDrawn="1">
          <p15:clr>
            <a:srgbClr val="FBAE40"/>
          </p15:clr>
        </p15:guide>
        <p15:guide id="6" orient="horz" pos="360" userDrawn="1">
          <p15:clr>
            <a:srgbClr val="FBAE40"/>
          </p15:clr>
        </p15:guide>
        <p15:guide id="7" orient="horz" pos="3888"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Col Pic Lf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828032" y="228601"/>
            <a:ext cx="4142232"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828032" y="571501"/>
            <a:ext cx="414223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828032"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245B3D-90B2-9A45-8009-F5623AE61488}"/>
              </a:ext>
            </a:extLst>
          </p:cNvPr>
          <p:cNvSpPr>
            <a:spLocks noGrp="1"/>
          </p:cNvSpPr>
          <p:nvPr>
            <p:ph type="pic" sz="quarter" idx="15"/>
          </p:nvPr>
        </p:nvSpPr>
        <p:spPr>
          <a:xfrm>
            <a:off x="0" y="1"/>
            <a:ext cx="4485132" cy="5375275"/>
          </a:xfrm>
          <a:solidFill>
            <a:schemeClr val="bg2"/>
          </a:solidFill>
        </p:spPr>
        <p:txBody>
          <a:bodyPr anchor="ctr" anchorCtr="0"/>
          <a:lstStyle>
            <a:lvl1pPr algn="ctr">
              <a:spcAft>
                <a:spcPts val="0"/>
              </a:spcAft>
              <a:defRPr sz="1200">
                <a:solidFill>
                  <a:srgbClr val="757575"/>
                </a:solidFill>
              </a:defRPr>
            </a:lvl1pPr>
          </a:lstStyle>
          <a:p>
            <a:r>
              <a:rPr lang="en-US"/>
              <a:t>Click icon to add picture</a:t>
            </a:r>
          </a:p>
        </p:txBody>
      </p:sp>
      <p:sp>
        <p:nvSpPr>
          <p:cNvPr id="9" name="Caption">
            <a:extLst>
              <a:ext uri="{FF2B5EF4-FFF2-40B4-BE49-F238E27FC236}">
                <a16:creationId xmlns:a16="http://schemas.microsoft.com/office/drawing/2014/main" id="{2A2B4493-6A99-BA42-BEA1-41782F2ED585}"/>
              </a:ext>
            </a:extLst>
          </p:cNvPr>
          <p:cNvSpPr>
            <a:spLocks noGrp="1"/>
          </p:cNvSpPr>
          <p:nvPr>
            <p:ph idx="14" hasCustomPrompt="1"/>
          </p:nvPr>
        </p:nvSpPr>
        <p:spPr>
          <a:xfrm>
            <a:off x="342900" y="5519854"/>
            <a:ext cx="4142232" cy="652346"/>
          </a:xfrm>
        </p:spPr>
        <p:txBody>
          <a:bodyPr>
            <a:noAutofit/>
          </a:bodyPr>
          <a:lstStyle>
            <a:lvl1pPr marL="0" indent="0">
              <a:spcAft>
                <a:spcPts val="300"/>
              </a:spcAft>
              <a:buFont typeface="Arial" panose="020B0604020202020204" pitchFamily="34" charset="0"/>
              <a:buNone/>
              <a:tabLst/>
              <a:defRPr sz="1050">
                <a:solidFill>
                  <a:srgbClr val="757575"/>
                </a:solidFill>
              </a:defRPr>
            </a:lvl1pPr>
            <a:lvl2pPr marL="0" indent="0">
              <a:spcAft>
                <a:spcPts val="300"/>
              </a:spcAft>
              <a:buNone/>
              <a:tabLst/>
              <a:defRPr sz="1050">
                <a:solidFill>
                  <a:srgbClr val="757575"/>
                </a:solidFill>
              </a:defRPr>
            </a:lvl2pPr>
            <a:lvl3pPr marL="0" indent="0">
              <a:spcAft>
                <a:spcPts val="300"/>
              </a:spcAft>
              <a:buNone/>
              <a:tabLst/>
              <a:defRPr sz="1050">
                <a:solidFill>
                  <a:srgbClr val="757575"/>
                </a:solidFill>
              </a:defRPr>
            </a:lvl3pPr>
            <a:lvl4pPr marL="0" indent="0">
              <a:spcAft>
                <a:spcPts val="300"/>
              </a:spcAft>
              <a:buNone/>
              <a:tabLst/>
              <a:defRPr sz="1050">
                <a:solidFill>
                  <a:srgbClr val="757575"/>
                </a:solidFill>
              </a:defRPr>
            </a:lvl4pPr>
            <a:lvl5pPr marL="0" indent="0">
              <a:spcAft>
                <a:spcPts val="300"/>
              </a:spcAft>
              <a:buNone/>
              <a:tabLst/>
              <a:defRPr sz="1050">
                <a:solidFill>
                  <a:srgbClr val="757575"/>
                </a:solidFill>
              </a:defRPr>
            </a:lvl5pPr>
          </a:lstStyle>
          <a:p>
            <a:pPr lvl="0"/>
            <a:r>
              <a:rPr lang="en-US"/>
              <a:t>[Caption]</a:t>
            </a:r>
          </a:p>
        </p:txBody>
      </p:sp>
    </p:spTree>
    <p:extLst>
      <p:ext uri="{BB962C8B-B14F-4D97-AF65-F5344CB8AC3E}">
        <p14:creationId xmlns:p14="http://schemas.microsoft.com/office/powerpoint/2010/main" val="3404910770"/>
      </p:ext>
    </p:extLst>
  </p:cSld>
  <p:clrMapOvr>
    <a:masterClrMapping/>
  </p:clrMapOvr>
  <p:extLst>
    <p:ext uri="{DCECCB84-F9BA-43D5-87BE-67443E8EF086}">
      <p15:sldGuideLst xmlns:p15="http://schemas.microsoft.com/office/powerpoint/2012/main">
        <p15:guide id="1" orient="horz" pos="1128" userDrawn="1">
          <p15:clr>
            <a:srgbClr val="FBAE40"/>
          </p15:clr>
        </p15:guide>
        <p15:guide id="4" pos="3039" userDrawn="1">
          <p15:clr>
            <a:srgbClr val="FBAE40"/>
          </p15:clr>
        </p15:guide>
        <p15:guide id="5" pos="2826" userDrawn="1">
          <p15:clr>
            <a:srgbClr val="FBAE40"/>
          </p15:clr>
        </p15:guide>
        <p15:guide id="6" orient="horz" pos="360" userDrawn="1">
          <p15:clr>
            <a:srgbClr val="FBAE40"/>
          </p15:clr>
        </p15:guide>
        <p15:guide id="7" orient="horz" pos="38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695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fr-FR"/>
              <a:t>Modifiez le style du titre</a:t>
            </a:r>
            <a:endParaRPr lang="en-US"/>
          </a:p>
        </p:txBody>
      </p:sp>
      <p:sp>
        <p:nvSpPr>
          <p:cNvPr id="3" name="Slide Number Placeholder 2"/>
          <p:cNvSpPr>
            <a:spLocks noGrp="1"/>
          </p:cNvSpPr>
          <p:nvPr>
            <p:ph type="sldNum" sz="quarter" idx="10"/>
          </p:nvPr>
        </p:nvSpPr>
        <p:spPr/>
        <p:txBody>
          <a:bodyPr/>
          <a:lstStyle/>
          <a:p>
            <a:fld id="{6008F345-272B-4070-AF26-BA172EEA2059}" type="slidenum">
              <a:rPr lang="en-US" noProof="0" smtClean="0"/>
              <a:pPr/>
              <a:t>‹#›</a:t>
            </a:fld>
            <a:endParaRPr lang="en-US" noProof="0"/>
          </a:p>
        </p:txBody>
      </p:sp>
      <p:sp>
        <p:nvSpPr>
          <p:cNvPr id="7" name="Text Placeholder 6"/>
          <p:cNvSpPr>
            <a:spLocks noGrp="1"/>
          </p:cNvSpPr>
          <p:nvPr>
            <p:ph type="body" sz="quarter" idx="11"/>
          </p:nvPr>
        </p:nvSpPr>
        <p:spPr>
          <a:xfrm>
            <a:off x="554182" y="1277472"/>
            <a:ext cx="8035637" cy="4639235"/>
          </a:xfrm>
        </p:spPr>
        <p:txBody>
          <a:bodyPr/>
          <a:lstStyle>
            <a:lvl1pPr marL="226931" marR="0" indent="-226931" algn="l" defTabSz="674258" rtl="0" eaLnBrk="1" fontAlgn="auto" latinLnBrk="0" hangingPunct="1">
              <a:lnSpc>
                <a:spcPct val="100000"/>
              </a:lnSpc>
              <a:spcBef>
                <a:spcPct val="20000"/>
              </a:spcBef>
              <a:spcAft>
                <a:spcPts val="0"/>
              </a:spcAft>
              <a:buClr>
                <a:schemeClr val="bg2"/>
              </a:buClr>
              <a:buSzTx/>
              <a:buFont typeface="Wingdings" panose="05000000000000000000" pitchFamily="2" charset="2"/>
              <a:buChar char=""/>
              <a:tabLst/>
              <a:defRPr/>
            </a:lvl1pPr>
            <a:lvl2pPr>
              <a:defRPr/>
            </a:lvl2pPr>
            <a:lvl3pPr>
              <a:defRPr/>
            </a:lvl3pPr>
            <a:lvl4pPr>
              <a:defRPr/>
            </a:lvl4pPr>
          </a:lstStyle>
          <a:p>
            <a:pPr lvl="0"/>
            <a:r>
              <a:rPr lang="fr-FR"/>
              <a:t>Modifiez les styles du texte du masque</a:t>
            </a:r>
          </a:p>
        </p:txBody>
      </p:sp>
    </p:spTree>
    <p:extLst>
      <p:ext uri="{BB962C8B-B14F-4D97-AF65-F5344CB8AC3E}">
        <p14:creationId xmlns:p14="http://schemas.microsoft.com/office/powerpoint/2010/main" val="148592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 Content : 1 column">
    <p:spTree>
      <p:nvGrpSpPr>
        <p:cNvPr id="1" name=""/>
        <p:cNvGrpSpPr/>
        <p:nvPr/>
      </p:nvGrpSpPr>
      <p:grpSpPr>
        <a:xfrm>
          <a:off x="0" y="0"/>
          <a:ext cx="0" cy="0"/>
          <a:chOff x="0" y="0"/>
          <a:chExt cx="0" cy="0"/>
        </a:xfrm>
      </p:grpSpPr>
      <p:sp>
        <p:nvSpPr>
          <p:cNvPr id="7" name="Rectangle 6"/>
          <p:cNvSpPr/>
          <p:nvPr userDrawn="1"/>
        </p:nvSpPr>
        <p:spPr>
          <a:xfrm>
            <a:off x="1" y="0"/>
            <a:ext cx="1277540"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5" name="Espace réservé du pied de page 4"/>
          <p:cNvSpPr>
            <a:spLocks noGrp="1"/>
          </p:cNvSpPr>
          <p:nvPr>
            <p:ph type="ftr" sz="quarter" idx="11"/>
          </p:nvPr>
        </p:nvSpPr>
        <p:spPr>
          <a:xfrm>
            <a:off x="170260" y="225425"/>
            <a:ext cx="1053703" cy="755650"/>
          </a:xfrm>
          <a:prstGeom prst="rect">
            <a:avLst/>
          </a:prstGeom>
        </p:spPr>
        <p:txBody>
          <a:bodyPr/>
          <a:lstStyle/>
          <a:p>
            <a:r>
              <a:rPr lang="en-CA"/>
              <a:t>At a glance</a:t>
            </a:r>
          </a:p>
        </p:txBody>
      </p:sp>
      <p:sp>
        <p:nvSpPr>
          <p:cNvPr id="6" name="Espace réservé du numéro de diapositive 5"/>
          <p:cNvSpPr>
            <a:spLocks noGrp="1"/>
          </p:cNvSpPr>
          <p:nvPr>
            <p:ph type="sldNum" sz="quarter" idx="12"/>
          </p:nvPr>
        </p:nvSpPr>
        <p:spPr/>
        <p:txBody>
          <a:bodyPr/>
          <a:lstStyle/>
          <a:p>
            <a:fld id="{52326D77-2960-1A4A-B5CA-B95B3484A035}" type="slidenum">
              <a:rPr lang="en-CA" smtClean="0"/>
              <a:t>‹#›</a:t>
            </a:fld>
            <a:endParaRPr lang="en-CA"/>
          </a:p>
        </p:txBody>
      </p:sp>
      <p:pic>
        <p:nvPicPr>
          <p:cNvPr id="8" name="Imag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9501" y="6203551"/>
            <a:ext cx="675083" cy="429024"/>
          </a:xfrm>
          <a:prstGeom prst="rect">
            <a:avLst/>
          </a:prstGeom>
        </p:spPr>
      </p:pic>
      <p:sp>
        <p:nvSpPr>
          <p:cNvPr id="3" name="Espace réservé du contenu 2"/>
          <p:cNvSpPr>
            <a:spLocks noGrp="1"/>
          </p:cNvSpPr>
          <p:nvPr>
            <p:ph sz="quarter" idx="13"/>
          </p:nvPr>
        </p:nvSpPr>
        <p:spPr>
          <a:xfrm>
            <a:off x="1656160" y="1844675"/>
            <a:ext cx="6938963" cy="4356100"/>
          </a:xfrm>
        </p:spPr>
        <p:txBody>
          <a:bodyPr/>
          <a:lstStyle/>
          <a:p>
            <a:pPr lvl="0"/>
            <a:r>
              <a:rPr lang="en-CA" err="1"/>
              <a:t>Cliquez</a:t>
            </a:r>
            <a:r>
              <a:rPr lang="en-CA"/>
              <a:t> pour modifier les styles du </a:t>
            </a:r>
            <a:r>
              <a:rPr lang="en-CA" err="1"/>
              <a:t>texte</a:t>
            </a:r>
            <a:r>
              <a:rPr lang="en-CA"/>
              <a:t> du masque</a:t>
            </a:r>
          </a:p>
          <a:p>
            <a:pPr lvl="1"/>
            <a:r>
              <a:rPr lang="en-CA" err="1"/>
              <a:t>Deuxième</a:t>
            </a:r>
            <a:r>
              <a:rPr lang="en-CA"/>
              <a:t> </a:t>
            </a:r>
            <a:r>
              <a:rPr lang="en-CA" err="1"/>
              <a:t>niveau</a:t>
            </a:r>
            <a:endParaRPr lang="en-CA"/>
          </a:p>
          <a:p>
            <a:pPr lvl="2"/>
            <a:r>
              <a:rPr lang="en-CA" err="1"/>
              <a:t>Troisième</a:t>
            </a:r>
            <a:r>
              <a:rPr lang="en-CA"/>
              <a:t> </a:t>
            </a:r>
            <a:r>
              <a:rPr lang="en-CA" err="1"/>
              <a:t>niveau</a:t>
            </a:r>
            <a:endParaRPr lang="en-CA"/>
          </a:p>
          <a:p>
            <a:pPr lvl="3"/>
            <a:r>
              <a:rPr lang="en-CA" err="1"/>
              <a:t>Quatrième</a:t>
            </a:r>
            <a:r>
              <a:rPr lang="en-CA"/>
              <a:t> </a:t>
            </a:r>
            <a:r>
              <a:rPr lang="en-CA" err="1"/>
              <a:t>niveau</a:t>
            </a:r>
            <a:endParaRPr lang="en-CA"/>
          </a:p>
          <a:p>
            <a:pPr lvl="4"/>
            <a:r>
              <a:rPr lang="en-CA" err="1"/>
              <a:t>Cinquième</a:t>
            </a:r>
            <a:r>
              <a:rPr lang="en-CA"/>
              <a:t> </a:t>
            </a:r>
            <a:r>
              <a:rPr lang="en-CA" err="1"/>
              <a:t>niveau</a:t>
            </a:r>
            <a:endParaRPr lang="en-CA"/>
          </a:p>
        </p:txBody>
      </p:sp>
      <p:sp>
        <p:nvSpPr>
          <p:cNvPr id="9" name="Title 3"/>
          <p:cNvSpPr>
            <a:spLocks noGrp="1"/>
          </p:cNvSpPr>
          <p:nvPr>
            <p:ph type="title"/>
          </p:nvPr>
        </p:nvSpPr>
        <p:spPr>
          <a:xfrm>
            <a:off x="1656161" y="620713"/>
            <a:ext cx="6938962" cy="1152526"/>
          </a:xfrm>
        </p:spPr>
        <p:txBody>
          <a:bodyPr/>
          <a:lstStyle/>
          <a:p>
            <a:endParaRPr lang="en-US"/>
          </a:p>
        </p:txBody>
      </p:sp>
      <p:sp>
        <p:nvSpPr>
          <p:cNvPr id="10" name="Subtitle 2">
            <a:extLst>
              <a:ext uri="{FF2B5EF4-FFF2-40B4-BE49-F238E27FC236}">
                <a16:creationId xmlns:a16="http://schemas.microsoft.com/office/drawing/2014/main" id="{552DAC84-954B-49EC-ABE5-2FDBDC787824}"/>
              </a:ext>
            </a:extLst>
          </p:cNvPr>
          <p:cNvSpPr txBox="1">
            <a:spLocks/>
          </p:cNvSpPr>
          <p:nvPr userDrawn="1"/>
        </p:nvSpPr>
        <p:spPr>
          <a:xfrm>
            <a:off x="7419622" y="6675799"/>
            <a:ext cx="1676019" cy="193899"/>
          </a:xfrm>
          <a:prstGeom prst="rect">
            <a:avLst/>
          </a:prstGeom>
        </p:spPr>
        <p:txBody>
          <a:bodyPr vert="horz" wrap="square" lIns="68580" tIns="34290" rIns="68580" bIns="34290" rtlCol="0" anchor="b">
            <a:spAutoFit/>
          </a:bodyPr>
          <a:lstStyle>
            <a:lvl1pPr marL="0" indent="0" algn="l" defTabSz="914400" rtl="0" eaLnBrk="1" latinLnBrk="0" hangingPunct="1">
              <a:lnSpc>
                <a:spcPct val="90000"/>
              </a:lnSpc>
              <a:spcBef>
                <a:spcPts val="1000"/>
              </a:spcBef>
              <a:buFont typeface=".HelveticaNeueDeskInterface-Regular" charset="0"/>
              <a:buNone/>
              <a:tabLst/>
              <a:defRPr sz="1600" b="0" i="1" kern="1200" baseline="0">
                <a:solidFill>
                  <a:srgbClr val="FF4337"/>
                </a:solidFill>
                <a:latin typeface="Montserrat" charset="0"/>
                <a:ea typeface="Montserrat" charset="0"/>
                <a:cs typeface="Montserrat" charset="0"/>
              </a:defRPr>
            </a:lvl1pPr>
            <a:lvl2pPr marL="457200" indent="0" algn="ctr" defTabSz="914400" rtl="0" eaLnBrk="1" latinLnBrk="0" hangingPunct="1">
              <a:lnSpc>
                <a:spcPct val="90000"/>
              </a:lnSpc>
              <a:spcBef>
                <a:spcPts val="500"/>
              </a:spcBef>
              <a:buFont typeface=".HelveticaNeueDeskInterface-Regular" charset="0"/>
              <a:buNone/>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914400" indent="0" algn="ctr" defTabSz="914400" rtl="0" eaLnBrk="1" latinLnBrk="0" hangingPunct="1">
              <a:lnSpc>
                <a:spcPct val="90000"/>
              </a:lnSpc>
              <a:spcBef>
                <a:spcPts val="500"/>
              </a:spcBef>
              <a:buFont typeface=".HelveticaNeueDeskInterface-Regular" charset="0"/>
              <a:buNone/>
              <a:defRPr sz="18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371600" indent="0" algn="ctr" defTabSz="914400" rtl="0" eaLnBrk="1" latinLnBrk="0" hangingPunct="1">
              <a:lnSpc>
                <a:spcPct val="90000"/>
              </a:lnSpc>
              <a:spcBef>
                <a:spcPts val="500"/>
              </a:spcBef>
              <a:buFont typeface=".HelveticaNeueDeskInterface-Regular" charset="0"/>
              <a:buNone/>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1828800" indent="0" algn="ctr" defTabSz="914400" rtl="0" eaLnBrk="1" latinLnBrk="0" hangingPunct="1">
              <a:lnSpc>
                <a:spcPct val="90000"/>
              </a:lnSpc>
              <a:spcBef>
                <a:spcPts val="500"/>
              </a:spcBef>
              <a:buFont typeface=".HelveticaNeueDeskInterface-Regular" charset="0"/>
              <a:buNone/>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spcBef>
                <a:spcPts val="300"/>
              </a:spcBef>
            </a:pPr>
            <a:r>
              <a:rPr lang="en-US" sz="900" i="0">
                <a:solidFill>
                  <a:srgbClr val="1E242B"/>
                </a:solidFill>
              </a:rPr>
              <a:t>For internal use only</a:t>
            </a:r>
          </a:p>
        </p:txBody>
      </p:sp>
    </p:spTree>
    <p:extLst>
      <p:ext uri="{BB962C8B-B14F-4D97-AF65-F5344CB8AC3E}">
        <p14:creationId xmlns:p14="http://schemas.microsoft.com/office/powerpoint/2010/main" val="1325597441"/>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362E4-C7ED-49D2-8C2D-8A16D9EB326D}"/>
              </a:ext>
            </a:extLst>
          </p:cNvPr>
          <p:cNvSpPr>
            <a:spLocks noGrp="1"/>
          </p:cNvSpPr>
          <p:nvPr>
            <p:ph type="dt" sz="half" idx="10"/>
          </p:nvPr>
        </p:nvSpPr>
        <p:spPr/>
        <p:txBody>
          <a:bodyPr/>
          <a:lstStyle/>
          <a:p>
            <a:fld id="{CF331E26-E099-4D47-8D23-2778EC88E760}" type="datetimeFigureOut">
              <a:rPr lang="en-US" smtClean="0"/>
              <a:t>6/6/2023</a:t>
            </a:fld>
            <a:endParaRPr lang="en-US"/>
          </a:p>
        </p:txBody>
      </p:sp>
      <p:sp>
        <p:nvSpPr>
          <p:cNvPr id="3" name="Footer Placeholder 2">
            <a:extLst>
              <a:ext uri="{FF2B5EF4-FFF2-40B4-BE49-F238E27FC236}">
                <a16:creationId xmlns:a16="http://schemas.microsoft.com/office/drawing/2014/main" id="{48248716-016F-44DE-BE26-E721076C6E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8F1D64-E371-452A-9B21-5EFF9833A6A8}"/>
              </a:ext>
            </a:extLst>
          </p:cNvPr>
          <p:cNvSpPr>
            <a:spLocks noGrp="1"/>
          </p:cNvSpPr>
          <p:nvPr>
            <p:ph type="sldNum" sz="quarter" idx="12"/>
          </p:nvPr>
        </p:nvSpPr>
        <p:spPr/>
        <p:txBody>
          <a:bodyPr/>
          <a:lstStyle/>
          <a:p>
            <a:fld id="{623C8520-4E33-4E7B-A758-9C5B72758A9E}" type="slidenum">
              <a:rPr lang="en-US" smtClean="0"/>
              <a:t>‹#›</a:t>
            </a:fld>
            <a:endParaRPr lang="en-US"/>
          </a:p>
        </p:txBody>
      </p:sp>
    </p:spTree>
    <p:extLst>
      <p:ext uri="{BB962C8B-B14F-4D97-AF65-F5344CB8AC3E}">
        <p14:creationId xmlns:p14="http://schemas.microsoft.com/office/powerpoint/2010/main" val="4086480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hite Background - Title Only">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D326C2F2-D253-6D43-BB58-88DDAEEC9BAE}"/>
              </a:ext>
            </a:extLst>
          </p:cNvPr>
          <p:cNvSpPr>
            <a:spLocks noGrp="1"/>
          </p:cNvSpPr>
          <p:nvPr>
            <p:ph type="sldNum" sz="quarter" idx="10"/>
          </p:nvPr>
        </p:nvSpPr>
        <p:spPr>
          <a:xfrm>
            <a:off x="7019062" y="6356353"/>
            <a:ext cx="1870940" cy="365125"/>
          </a:xfrm>
          <a:prstGeom prst="rect">
            <a:avLst/>
          </a:prstGeom>
        </p:spPr>
        <p:txBody>
          <a:bodyPr/>
          <a:lstStyle/>
          <a:p>
            <a:fld id="{7C6B7BC5-B982-4288-96CD-A91D02B0A434}" type="slidenum">
              <a:rPr lang="en-US" smtClean="0"/>
              <a:pPr/>
              <a:t>‹#›</a:t>
            </a:fld>
            <a:endParaRPr lang="en-US"/>
          </a:p>
        </p:txBody>
      </p:sp>
      <p:sp>
        <p:nvSpPr>
          <p:cNvPr id="7" name="Title 1">
            <a:extLst>
              <a:ext uri="{FF2B5EF4-FFF2-40B4-BE49-F238E27FC236}">
                <a16:creationId xmlns:a16="http://schemas.microsoft.com/office/drawing/2014/main" id="{FCE2DBC1-940F-7B4A-AEE1-3FA9A0A84858}"/>
              </a:ext>
            </a:extLst>
          </p:cNvPr>
          <p:cNvSpPr>
            <a:spLocks noGrp="1"/>
          </p:cNvSpPr>
          <p:nvPr>
            <p:ph type="title"/>
          </p:nvPr>
        </p:nvSpPr>
        <p:spPr>
          <a:xfrm>
            <a:off x="628650" y="365127"/>
            <a:ext cx="7886700" cy="768216"/>
          </a:xfrm>
          <a:prstGeom prst="rect">
            <a:avLst/>
          </a:prstGeom>
        </p:spPr>
        <p:txBody>
          <a:bodyPr>
            <a:normAutofit/>
          </a:bodyPr>
          <a:lstStyle>
            <a:lvl1pPr>
              <a:defRPr sz="2700"/>
            </a:lvl1pPr>
          </a:lstStyle>
          <a:p>
            <a:r>
              <a:rPr lang="en-US"/>
              <a:t>Click to edit Master title style</a:t>
            </a:r>
          </a:p>
        </p:txBody>
      </p:sp>
    </p:spTree>
    <p:extLst>
      <p:ext uri="{BB962C8B-B14F-4D97-AF65-F5344CB8AC3E}">
        <p14:creationId xmlns:p14="http://schemas.microsoft.com/office/powerpoint/2010/main" val="3569172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2 Wht">
    <p:bg>
      <p:bgRef idx="1001">
        <a:schemeClr val="bg1"/>
      </p:bgRef>
    </p:bg>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1ADFC1BC-D3E1-1043-50EB-69108748E1F9}"/>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6873224"/>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35458861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2 W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D20F8-D43B-2E12-F38F-F01F38E255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3152773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2 Wht">
    <p:bg>
      <p:bgRef idx="1001">
        <a:schemeClr val="bg1"/>
      </p:bgRef>
    </p:bg>
    <p:spTree>
      <p:nvGrpSpPr>
        <p:cNvPr id="1" name=""/>
        <p:cNvGrpSpPr/>
        <p:nvPr/>
      </p:nvGrpSpPr>
      <p:grpSpPr>
        <a:xfrm>
          <a:off x="0" y="0"/>
          <a:ext cx="0" cy="0"/>
          <a:chOff x="0" y="0"/>
          <a:chExt cx="0" cy="0"/>
        </a:xfrm>
      </p:grpSpPr>
      <p:pic>
        <p:nvPicPr>
          <p:cNvPr id="6" name="Picture 5" descr="A group of people talking&#10;&#10;Description automatically generated with low confidence">
            <a:extLst>
              <a:ext uri="{FF2B5EF4-FFF2-40B4-BE49-F238E27FC236}">
                <a16:creationId xmlns:a16="http://schemas.microsoft.com/office/drawing/2014/main" id="{492820B0-7789-E757-699C-98F0328635C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25712868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2 Wh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2D20F8-D43B-2E12-F38F-F01F38E255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3825654697"/>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2 Wht">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C6E67CF-623A-19A6-6AAA-76A24B3701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29748256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2 Wht">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0D5DB3-75ED-6924-244D-B2A3923E3A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6968816"/>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userDrawn="1"/>
        </p:nvPicPr>
        <p:blipFill>
          <a:blip r:embed="rId3" cstate="hqprint">
            <a:biLevel thresh="25000"/>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220621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342900" y="228601"/>
            <a:ext cx="8627364"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82572"/>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orient="horz" pos="38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342900" y="228601"/>
            <a:ext cx="8627364"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342900" y="571501"/>
            <a:ext cx="8627364"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342900"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A2B4493-6A99-BA42-BEA1-41782F2ED585}"/>
              </a:ext>
            </a:extLst>
          </p:cNvPr>
          <p:cNvSpPr>
            <a:spLocks noGrp="1"/>
          </p:cNvSpPr>
          <p:nvPr>
            <p:ph idx="14"/>
          </p:nvPr>
        </p:nvSpPr>
        <p:spPr>
          <a:xfrm>
            <a:off x="4828032"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36174"/>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l Pic Lf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828032" y="228601"/>
            <a:ext cx="4142232"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828032" y="571501"/>
            <a:ext cx="414223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828032"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245B3D-90B2-9A45-8009-F5623AE61488}"/>
              </a:ext>
            </a:extLst>
          </p:cNvPr>
          <p:cNvSpPr>
            <a:spLocks noGrp="1"/>
          </p:cNvSpPr>
          <p:nvPr>
            <p:ph type="pic" sz="quarter" idx="15"/>
          </p:nvPr>
        </p:nvSpPr>
        <p:spPr>
          <a:xfrm>
            <a:off x="0" y="1"/>
            <a:ext cx="4485132" cy="5375275"/>
          </a:xfrm>
          <a:solidFill>
            <a:schemeClr val="bg2"/>
          </a:solidFill>
        </p:spPr>
        <p:txBody>
          <a:bodyPr anchor="ctr" anchorCtr="0"/>
          <a:lstStyle>
            <a:lvl1pPr algn="ctr">
              <a:spcAft>
                <a:spcPts val="0"/>
              </a:spcAft>
              <a:defRPr sz="1200">
                <a:solidFill>
                  <a:srgbClr val="757575"/>
                </a:solidFill>
              </a:defRPr>
            </a:lvl1pPr>
          </a:lstStyle>
          <a:p>
            <a:r>
              <a:rPr lang="en-US"/>
              <a:t>Click icon to add picture</a:t>
            </a:r>
          </a:p>
        </p:txBody>
      </p:sp>
      <p:sp>
        <p:nvSpPr>
          <p:cNvPr id="9" name="Caption">
            <a:extLst>
              <a:ext uri="{FF2B5EF4-FFF2-40B4-BE49-F238E27FC236}">
                <a16:creationId xmlns:a16="http://schemas.microsoft.com/office/drawing/2014/main" id="{2A2B4493-6A99-BA42-BEA1-41782F2ED585}"/>
              </a:ext>
            </a:extLst>
          </p:cNvPr>
          <p:cNvSpPr>
            <a:spLocks noGrp="1"/>
          </p:cNvSpPr>
          <p:nvPr>
            <p:ph idx="14" hasCustomPrompt="1"/>
          </p:nvPr>
        </p:nvSpPr>
        <p:spPr>
          <a:xfrm>
            <a:off x="342900" y="5519854"/>
            <a:ext cx="4142232" cy="652346"/>
          </a:xfrm>
        </p:spPr>
        <p:txBody>
          <a:bodyPr>
            <a:noAutofit/>
          </a:bodyPr>
          <a:lstStyle>
            <a:lvl1pPr marL="0" indent="0">
              <a:spcAft>
                <a:spcPts val="300"/>
              </a:spcAft>
              <a:buFont typeface="Arial" panose="020B0604020202020204" pitchFamily="34" charset="0"/>
              <a:buNone/>
              <a:tabLst/>
              <a:defRPr sz="1050">
                <a:solidFill>
                  <a:srgbClr val="757575"/>
                </a:solidFill>
              </a:defRPr>
            </a:lvl1pPr>
            <a:lvl2pPr marL="0" indent="0">
              <a:spcAft>
                <a:spcPts val="300"/>
              </a:spcAft>
              <a:buNone/>
              <a:tabLst/>
              <a:defRPr sz="1050">
                <a:solidFill>
                  <a:srgbClr val="757575"/>
                </a:solidFill>
              </a:defRPr>
            </a:lvl2pPr>
            <a:lvl3pPr marL="0" indent="0">
              <a:spcAft>
                <a:spcPts val="300"/>
              </a:spcAft>
              <a:buNone/>
              <a:tabLst/>
              <a:defRPr sz="1050">
                <a:solidFill>
                  <a:srgbClr val="757575"/>
                </a:solidFill>
              </a:defRPr>
            </a:lvl3pPr>
            <a:lvl4pPr marL="0" indent="0">
              <a:spcAft>
                <a:spcPts val="300"/>
              </a:spcAft>
              <a:buNone/>
              <a:tabLst/>
              <a:defRPr sz="1050">
                <a:solidFill>
                  <a:srgbClr val="757575"/>
                </a:solidFill>
              </a:defRPr>
            </a:lvl4pPr>
            <a:lvl5pPr marL="0" indent="0">
              <a:spcAft>
                <a:spcPts val="300"/>
              </a:spcAft>
              <a:buNone/>
              <a:tabLst/>
              <a:defRPr sz="1050">
                <a:solidFill>
                  <a:srgbClr val="757575"/>
                </a:solidFill>
              </a:defRPr>
            </a:lvl5pPr>
          </a:lstStyle>
          <a:p>
            <a:pPr lvl="0"/>
            <a:r>
              <a:rPr lang="en-US"/>
              <a:t>[Caption]</a:t>
            </a:r>
          </a:p>
        </p:txBody>
      </p:sp>
    </p:spTree>
    <p:extLst>
      <p:ext uri="{BB962C8B-B14F-4D97-AF65-F5344CB8AC3E}">
        <p14:creationId xmlns:p14="http://schemas.microsoft.com/office/powerpoint/2010/main" val="1909490214"/>
      </p:ext>
    </p:extLst>
  </p:cSld>
  <p:clrMapOvr>
    <a:masterClrMapping/>
  </p:clrMapOvr>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fo Security Wht">
    <p:spTree>
      <p:nvGrpSpPr>
        <p:cNvPr id="1" name=""/>
        <p:cNvGrpSpPr/>
        <p:nvPr/>
      </p:nvGrpSpPr>
      <p:grpSpPr>
        <a:xfrm>
          <a:off x="0" y="0"/>
          <a:ext cx="0" cy="0"/>
          <a:chOff x="0" y="0"/>
          <a:chExt cx="0" cy="0"/>
        </a:xfrm>
      </p:grpSpPr>
      <p:pic>
        <p:nvPicPr>
          <p:cNvPr id="4" name="Logo" descr="Corning">
            <a:extLst>
              <a:ext uri="{FF2B5EF4-FFF2-40B4-BE49-F238E27FC236}">
                <a16:creationId xmlns:a16="http://schemas.microsoft.com/office/drawing/2014/main" id="{6CF0FA79-46CB-1048-2B8B-B9961C063145}"/>
              </a:ext>
            </a:extLst>
          </p:cNvPr>
          <p:cNvPicPr>
            <a:picLocks noChangeAspect="1"/>
          </p:cNvPicPr>
          <p:nvPr userDrawn="1"/>
        </p:nvPicPr>
        <p:blipFill>
          <a:blip r:embed="rId2"/>
          <a:stretch>
            <a:fillRect/>
          </a:stretch>
        </p:blipFill>
        <p:spPr>
          <a:xfrm>
            <a:off x="342900" y="6507790"/>
            <a:ext cx="685800" cy="134416"/>
          </a:xfrm>
          <a:prstGeom prst="rect">
            <a:avLst/>
          </a:prstGeom>
          <a:noFill/>
        </p:spPr>
      </p:pic>
      <p:sp>
        <p:nvSpPr>
          <p:cNvPr id="9" name="Freeform 8">
            <a:extLst>
              <a:ext uri="{FF2B5EF4-FFF2-40B4-BE49-F238E27FC236}">
                <a16:creationId xmlns:a16="http://schemas.microsoft.com/office/drawing/2014/main" id="{7F9B1CB1-8C87-684F-BBD7-4C8473336068}"/>
              </a:ext>
              <a:ext uri="{C183D7F6-B498-43B3-948B-1728B52AA6E4}">
                <adec:decorative xmlns:adec="http://schemas.microsoft.com/office/drawing/2017/decorative" val="1"/>
              </a:ext>
            </a:extLst>
          </p:cNvPr>
          <p:cNvSpPr/>
          <p:nvPr userDrawn="1"/>
        </p:nvSpPr>
        <p:spPr bwMode="hidden">
          <a:xfrm rot="16200000" flipH="1">
            <a:off x="3714750" y="1428750"/>
            <a:ext cx="6858000" cy="4000500"/>
          </a:xfrm>
          <a:custGeom>
            <a:avLst/>
            <a:gdLst>
              <a:gd name="connsiteX0" fmla="*/ 5334000 w 6858000"/>
              <a:gd name="connsiteY0" fmla="*/ 3771900 h 5334000"/>
              <a:gd name="connsiteX1" fmla="*/ 5334000 w 6858000"/>
              <a:gd name="connsiteY1" fmla="*/ 5334000 h 5334000"/>
              <a:gd name="connsiteX2" fmla="*/ 6858000 w 6858000"/>
              <a:gd name="connsiteY2" fmla="*/ 5334000 h 5334000"/>
              <a:gd name="connsiteX3" fmla="*/ 5334000 w 6858000"/>
              <a:gd name="connsiteY3" fmla="*/ 0 h 5334000"/>
              <a:gd name="connsiteX4" fmla="*/ 5334000 w 6858000"/>
              <a:gd name="connsiteY4" fmla="*/ 1562100 h 5334000"/>
              <a:gd name="connsiteX5" fmla="*/ 6858000 w 6858000"/>
              <a:gd name="connsiteY5" fmla="*/ 0 h 5334000"/>
              <a:gd name="connsiteX6" fmla="*/ 0 w 6858000"/>
              <a:gd name="connsiteY6" fmla="*/ 5334000 h 5334000"/>
              <a:gd name="connsiteX7" fmla="*/ 5334000 w 6858000"/>
              <a:gd name="connsiteY7" fmla="*/ 5334000 h 5334000"/>
              <a:gd name="connsiteX8" fmla="*/ 2667000 w 6858000"/>
              <a:gd name="connsiteY8" fmla="*/ 2667000 h 5334000"/>
              <a:gd name="connsiteX9" fmla="*/ 0 w 6858000"/>
              <a:gd name="connsiteY9" fmla="*/ 0 h 5334000"/>
              <a:gd name="connsiteX10" fmla="*/ 2667000 w 6858000"/>
              <a:gd name="connsiteY10" fmla="*/ 2667000 h 5334000"/>
              <a:gd name="connsiteX11" fmla="*/ 5334000 w 6858000"/>
              <a:gd name="connsiteY11"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5334000">
                <a:moveTo>
                  <a:pt x="5334000" y="3771900"/>
                </a:moveTo>
                <a:lnTo>
                  <a:pt x="5334000" y="5334000"/>
                </a:lnTo>
                <a:lnTo>
                  <a:pt x="6858000" y="5334000"/>
                </a:lnTo>
                <a:close/>
                <a:moveTo>
                  <a:pt x="5334000" y="0"/>
                </a:moveTo>
                <a:lnTo>
                  <a:pt x="5334000" y="1562100"/>
                </a:lnTo>
                <a:lnTo>
                  <a:pt x="6858000" y="0"/>
                </a:lnTo>
                <a:close/>
                <a:moveTo>
                  <a:pt x="0" y="5334000"/>
                </a:moveTo>
                <a:lnTo>
                  <a:pt x="5334000" y="5334000"/>
                </a:lnTo>
                <a:lnTo>
                  <a:pt x="2667000" y="2667000"/>
                </a:lnTo>
                <a:close/>
                <a:moveTo>
                  <a:pt x="0" y="0"/>
                </a:moveTo>
                <a:lnTo>
                  <a:pt x="2667000" y="2667000"/>
                </a:lnTo>
                <a:lnTo>
                  <a:pt x="5334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342900" y="571501"/>
            <a:ext cx="448513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342900" y="1790700"/>
            <a:ext cx="44851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009920"/>
      </p:ext>
    </p:extLst>
  </p:cSld>
  <p:clrMapOvr>
    <a:masterClrMapping/>
  </p:clrMapOvr>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pos="4056">
          <p15:clr>
            <a:srgbClr val="FBAE40"/>
          </p15:clr>
        </p15:guide>
        <p15:guide id="6" orient="horz" pos="38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Two Content">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599207DE-776F-4F85-AE04-F76E8FE6F2D6}"/>
              </a:ext>
            </a:extLst>
          </p:cNvPr>
          <p:cNvSpPr>
            <a:spLocks noGrp="1"/>
          </p:cNvSpPr>
          <p:nvPr>
            <p:ph sz="quarter" idx="10"/>
          </p:nvPr>
        </p:nvSpPr>
        <p:spPr>
          <a:xfrm>
            <a:off x="228601" y="1215095"/>
            <a:ext cx="4250013"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2115C3C8-D38F-45A7-9D30-030310533E6C}"/>
              </a:ext>
            </a:extLst>
          </p:cNvPr>
          <p:cNvSpPr>
            <a:spLocks noGrp="1"/>
          </p:cNvSpPr>
          <p:nvPr>
            <p:ph sz="quarter" idx="13"/>
          </p:nvPr>
        </p:nvSpPr>
        <p:spPr>
          <a:xfrm>
            <a:off x="4665029" y="1215095"/>
            <a:ext cx="4250013"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00CA51F-553F-48B5-852B-4362CFC3BF0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254325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 Title Only">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D326C2F2-D253-6D43-BB58-88DDAEEC9BAE}"/>
              </a:ext>
            </a:extLst>
          </p:cNvPr>
          <p:cNvSpPr>
            <a:spLocks noGrp="1"/>
          </p:cNvSpPr>
          <p:nvPr>
            <p:ph type="sldNum" sz="quarter" idx="10"/>
          </p:nvPr>
        </p:nvSpPr>
        <p:spPr>
          <a:xfrm>
            <a:off x="7019062" y="6356353"/>
            <a:ext cx="1870940" cy="365125"/>
          </a:xfrm>
          <a:prstGeom prst="rect">
            <a:avLst/>
          </a:prstGeom>
        </p:spPr>
        <p:txBody>
          <a:bodyPr/>
          <a:lstStyle/>
          <a:p>
            <a:fld id="{7C6B7BC5-B982-4288-96CD-A91D02B0A434}" type="slidenum">
              <a:rPr lang="en-US" smtClean="0"/>
              <a:pPr/>
              <a:t>‹#›</a:t>
            </a:fld>
            <a:endParaRPr lang="en-US"/>
          </a:p>
        </p:txBody>
      </p:sp>
      <p:sp>
        <p:nvSpPr>
          <p:cNvPr id="7" name="Title 1">
            <a:extLst>
              <a:ext uri="{FF2B5EF4-FFF2-40B4-BE49-F238E27FC236}">
                <a16:creationId xmlns:a16="http://schemas.microsoft.com/office/drawing/2014/main" id="{FCE2DBC1-940F-7B4A-AEE1-3FA9A0A84858}"/>
              </a:ext>
            </a:extLst>
          </p:cNvPr>
          <p:cNvSpPr>
            <a:spLocks noGrp="1"/>
          </p:cNvSpPr>
          <p:nvPr>
            <p:ph type="title"/>
          </p:nvPr>
        </p:nvSpPr>
        <p:spPr>
          <a:xfrm>
            <a:off x="628650" y="365127"/>
            <a:ext cx="7886700" cy="768216"/>
          </a:xfrm>
          <a:prstGeom prst="rect">
            <a:avLst/>
          </a:prstGeom>
        </p:spPr>
        <p:txBody>
          <a:bodyPr>
            <a:normAutofit/>
          </a:bodyPr>
          <a:lstStyle>
            <a:lvl1pPr>
              <a:defRPr sz="2700"/>
            </a:lvl1pPr>
          </a:lstStyle>
          <a:p>
            <a:r>
              <a:rPr lang="en-US"/>
              <a:t>Click to edit Master title style</a:t>
            </a:r>
          </a:p>
        </p:txBody>
      </p:sp>
    </p:spTree>
    <p:extLst>
      <p:ext uri="{BB962C8B-B14F-4D97-AF65-F5344CB8AC3E}">
        <p14:creationId xmlns:p14="http://schemas.microsoft.com/office/powerpoint/2010/main" val="3548442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987EA-C3E1-855A-9EDD-6FAE9025B95E}"/>
              </a:ext>
            </a:extLst>
          </p:cNvPr>
          <p:cNvSpPr>
            <a:spLocks noGrp="1"/>
          </p:cNvSpPr>
          <p:nvPr>
            <p:ph type="sldNum" sz="quarter" idx="10"/>
          </p:nvPr>
        </p:nvSpPr>
        <p:spPr/>
        <p:txBody>
          <a:bodyPr/>
          <a:lstStyle/>
          <a:p>
            <a:fld id="{9FBBB179-F8D5-C345-885D-36A3B3A51673}" type="slidenum">
              <a:rPr lang="en-US" smtClean="0"/>
              <a:pPr/>
              <a:t>‹#›</a:t>
            </a:fld>
            <a:endParaRPr lang="en-US"/>
          </a:p>
        </p:txBody>
      </p:sp>
    </p:spTree>
    <p:extLst>
      <p:ext uri="{BB962C8B-B14F-4D97-AF65-F5344CB8AC3E}">
        <p14:creationId xmlns:p14="http://schemas.microsoft.com/office/powerpoint/2010/main" val="4252623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89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6_Title 2 Wht">
    <p:bg>
      <p:bgRef idx="1001">
        <a:schemeClr val="bg1"/>
      </p:bgRef>
    </p:bg>
    <p:spTree>
      <p:nvGrpSpPr>
        <p:cNvPr id="1" name=""/>
        <p:cNvGrpSpPr/>
        <p:nvPr/>
      </p:nvGrpSpPr>
      <p:grpSpPr>
        <a:xfrm>
          <a:off x="0" y="0"/>
          <a:ext cx="0" cy="0"/>
          <a:chOff x="0" y="0"/>
          <a:chExt cx="0" cy="0"/>
        </a:xfrm>
      </p:grpSpPr>
      <p:pic>
        <p:nvPicPr>
          <p:cNvPr id="6" name="Picture 5" descr="A group of people talking&#10;&#10;Description automatically generated with low confidence">
            <a:extLst>
              <a:ext uri="{FF2B5EF4-FFF2-40B4-BE49-F238E27FC236}">
                <a16:creationId xmlns:a16="http://schemas.microsoft.com/office/drawing/2014/main" id="{492820B0-7789-E757-699C-98F0328635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
            <a:ext cx="9144000"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1731771467"/>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5393A38-7AEC-4FF2-B7BC-D0EB5EF8CBB5}"/>
              </a:ext>
            </a:extLst>
          </p:cNvPr>
          <p:cNvSpPr>
            <a:spLocks noGrp="1"/>
          </p:cNvSpPr>
          <p:nvPr>
            <p:ph sz="quarter" idx="10"/>
          </p:nvPr>
        </p:nvSpPr>
        <p:spPr>
          <a:xfrm>
            <a:off x="228600" y="1215095"/>
            <a:ext cx="8686800"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4FB68783-E217-459C-86BB-95EC011894E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4010672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Two Content">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599207DE-776F-4F85-AE04-F76E8FE6F2D6}"/>
              </a:ext>
            </a:extLst>
          </p:cNvPr>
          <p:cNvSpPr>
            <a:spLocks noGrp="1"/>
          </p:cNvSpPr>
          <p:nvPr>
            <p:ph sz="quarter" idx="10"/>
          </p:nvPr>
        </p:nvSpPr>
        <p:spPr>
          <a:xfrm>
            <a:off x="228601" y="1215095"/>
            <a:ext cx="4250013"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2115C3C8-D38F-45A7-9D30-030310533E6C}"/>
              </a:ext>
            </a:extLst>
          </p:cNvPr>
          <p:cNvSpPr>
            <a:spLocks noGrp="1"/>
          </p:cNvSpPr>
          <p:nvPr>
            <p:ph sz="quarter" idx="13"/>
          </p:nvPr>
        </p:nvSpPr>
        <p:spPr>
          <a:xfrm>
            <a:off x="4665029" y="1215095"/>
            <a:ext cx="4250013"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00CA51F-553F-48B5-852B-4362CFC3BF0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57238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216155"/>
            <a:ext cx="4251960" cy="2521797"/>
          </a:xfrm>
          <a:prstGeom prst="rect">
            <a:avLst/>
          </a:prstGeo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600"/>
            </a:lvl4pPr>
            <a:lvl5pPr>
              <a:buClr>
                <a:srgbClr val="00599F"/>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63440" y="1216155"/>
            <a:ext cx="4251960" cy="2521797"/>
          </a:xfrm>
          <a:prstGeom prst="rect">
            <a:avLst/>
          </a:prstGeo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600"/>
            </a:lvl4pPr>
            <a:lvl5pPr>
              <a:buClr>
                <a:srgbClr val="00599F"/>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0"/>
          </p:nvPr>
        </p:nvSpPr>
        <p:spPr>
          <a:xfrm>
            <a:off x="228600" y="3760321"/>
            <a:ext cx="4251960" cy="2521797"/>
          </a:xfrm>
          <a:prstGeom prst="rect">
            <a:avLst/>
          </a:prstGeo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600"/>
            </a:lvl4pPr>
            <a:lvl5pPr>
              <a:buClr>
                <a:srgbClr val="00599F"/>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p:cNvSpPr>
            <a:spLocks noGrp="1"/>
          </p:cNvSpPr>
          <p:nvPr>
            <p:ph sz="half" idx="11"/>
          </p:nvPr>
        </p:nvSpPr>
        <p:spPr>
          <a:xfrm>
            <a:off x="4663440" y="3760321"/>
            <a:ext cx="4251960" cy="2521797"/>
          </a:xfrm>
          <a:prstGeom prst="rect">
            <a:avLst/>
          </a:prstGeom>
        </p:spPr>
        <p:txBody>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600"/>
            </a:lvl4pPr>
            <a:lvl5pPr>
              <a:buClr>
                <a:srgbClr val="00599F"/>
              </a:buCl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7CEB997A-926F-484E-8B5A-71A4AA81E6D2}"/>
              </a:ext>
            </a:extLst>
          </p:cNvPr>
          <p:cNvSpPr>
            <a:spLocks noGrp="1"/>
          </p:cNvSpPr>
          <p:nvPr>
            <p:ph type="title"/>
          </p:nvPr>
        </p:nvSpPr>
        <p:spPr>
          <a:xfrm>
            <a:off x="228600" y="121920"/>
            <a:ext cx="8686800" cy="9144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2900361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B251B-F2EE-4D21-847D-71B4C810BAE8}"/>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811368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Content + Sub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EE2455-C5CF-4B6A-8611-24F542EA045D}"/>
              </a:ext>
            </a:extLst>
          </p:cNvPr>
          <p:cNvSpPr>
            <a:spLocks noGrp="1"/>
          </p:cNvSpPr>
          <p:nvPr>
            <p:ph type="title"/>
          </p:nvPr>
        </p:nvSpPr>
        <p:spPr/>
        <p:txBody>
          <a:bodyPr/>
          <a:lstStyle>
            <a:lvl1pPr>
              <a:defRPr/>
            </a:lvl1pPr>
          </a:lstStyle>
          <a:p>
            <a:r>
              <a:rPr lang="en-US"/>
              <a:t>Click to edit Master title style</a:t>
            </a:r>
          </a:p>
        </p:txBody>
      </p:sp>
      <p:sp>
        <p:nvSpPr>
          <p:cNvPr id="5"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228600" y="121920"/>
            <a:ext cx="8686800" cy="426720"/>
          </a:xfrm>
          <a:prstGeom prst="rect">
            <a:avLst/>
          </a:prstGeom>
        </p:spPr>
        <p:txBody>
          <a:bodyPr lIns="91440" tIns="45720" rIns="91440" bIns="45720" anchor="b" anchorCtr="0"/>
          <a:lstStyle>
            <a:lvl1pPr marL="0" indent="0">
              <a:buFontTx/>
              <a:buNone/>
              <a:defRPr sz="2000">
                <a:solidFill>
                  <a:schemeClr val="accent1"/>
                </a:solidFill>
                <a:latin typeface="+mj-lt"/>
              </a:defRPr>
            </a:lvl1pPr>
          </a:lstStyle>
          <a:p>
            <a:pPr lvl="0"/>
            <a:r>
              <a:rPr lang="en-US"/>
              <a:t>Click to add subtitle</a:t>
            </a:r>
          </a:p>
        </p:txBody>
      </p:sp>
      <p:sp>
        <p:nvSpPr>
          <p:cNvPr id="6" name="Content Placeholder 5">
            <a:extLst>
              <a:ext uri="{FF2B5EF4-FFF2-40B4-BE49-F238E27FC236}">
                <a16:creationId xmlns:a16="http://schemas.microsoft.com/office/drawing/2014/main" id="{12390E99-6BA8-4B5B-BA28-9B5C480FEAB5}"/>
              </a:ext>
            </a:extLst>
          </p:cNvPr>
          <p:cNvSpPr>
            <a:spLocks noGrp="1"/>
          </p:cNvSpPr>
          <p:nvPr>
            <p:ph sz="quarter" idx="11"/>
          </p:nvPr>
        </p:nvSpPr>
        <p:spPr>
          <a:xfrm>
            <a:off x="228600" y="1215095"/>
            <a:ext cx="8686800" cy="5059680"/>
          </a:xfrm>
          <a:prstGeom prst="rect">
            <a:avLst/>
          </a:prstGeo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03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Two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45C0-FC05-4D5B-8DD6-50B1D6115CF9}"/>
              </a:ext>
            </a:extLst>
          </p:cNvPr>
          <p:cNvSpPr>
            <a:spLocks noGrp="1"/>
          </p:cNvSpPr>
          <p:nvPr>
            <p:ph type="title"/>
          </p:nvPr>
        </p:nvSpPr>
        <p:spPr>
          <a:xfrm>
            <a:off x="228600" y="121920"/>
            <a:ext cx="8686800" cy="914400"/>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228600" y="1215190"/>
            <a:ext cx="4251960" cy="5063979"/>
          </a:xfrm>
          <a:prstGeom prst="rect">
            <a:avLst/>
          </a:prstGeom>
        </p:spPr>
        <p:txBody>
          <a:bodyPr vert="horz" lIns="91440" tIns="45720" rIns="91440" bIns="45720" rtlCol="0">
            <a:noAutofit/>
          </a:bodyPr>
          <a:lstStyle>
            <a:lvl1pPr>
              <a:spcBef>
                <a:spcPts val="600"/>
              </a:spcBef>
              <a:defRPr lang="en-US" dirty="0" smtClean="0"/>
            </a:lvl1pPr>
            <a:lvl2pPr>
              <a:spcBef>
                <a:spcPts val="600"/>
              </a:spcBef>
              <a:defRPr lang="en-US" dirty="0" smtClean="0"/>
            </a:lvl2pPr>
            <a:lvl3pPr>
              <a:spcBef>
                <a:spcPts val="600"/>
              </a:spcBef>
              <a:defRPr lang="en-US" dirty="0" smtClean="0"/>
            </a:lvl3pPr>
            <a:lvl4pPr>
              <a:spcBef>
                <a:spcPts val="600"/>
              </a:spcBef>
              <a:defRPr lang="en-US" dirty="0" smtClean="0"/>
            </a:lvl4pPr>
            <a:lvl5pPr>
              <a:spcBef>
                <a:spcPts val="600"/>
              </a:spcBef>
              <a:defRPr/>
            </a:lvl5pPr>
            <a:lvl6pPr>
              <a:spcBef>
                <a:spcPts val="600"/>
              </a:spcBef>
              <a:defRPr/>
            </a:lvl6pPr>
            <a:lvl7pPr>
              <a:spcBef>
                <a:spcPts val="600"/>
              </a:spcBef>
              <a:defRPr/>
            </a:lvl7pPr>
            <a:lvl8pPr>
              <a:spcBef>
                <a:spcPts val="600"/>
              </a:spcBef>
              <a:defRPr/>
            </a:lvl8pPr>
            <a:lvl9pPr>
              <a:spcBef>
                <a:spcPts val="60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F8E88456-CDC7-4CDE-AF31-8E4F9C7163F9}"/>
              </a:ext>
            </a:extLst>
          </p:cNvPr>
          <p:cNvSpPr>
            <a:spLocks noGrp="1"/>
          </p:cNvSpPr>
          <p:nvPr>
            <p:ph idx="11"/>
          </p:nvPr>
        </p:nvSpPr>
        <p:spPr>
          <a:xfrm>
            <a:off x="4663440" y="1215190"/>
            <a:ext cx="4251960" cy="5063979"/>
          </a:xfrm>
          <a:prstGeom prst="rect">
            <a:avLst/>
          </a:prstGeom>
        </p:spPr>
        <p:txBody>
          <a:bodyPr vert="horz" lIns="91440" tIns="45720" rIns="91440" bIns="45720" rtlCol="0">
            <a:noAutofit/>
          </a:bodyPr>
          <a:lstStyle>
            <a:lvl1pPr>
              <a:spcBef>
                <a:spcPts val="600"/>
              </a:spcBef>
              <a:defRPr lang="en-US" dirty="0" smtClean="0"/>
            </a:lvl1pPr>
            <a:lvl2pPr>
              <a:spcBef>
                <a:spcPts val="600"/>
              </a:spcBef>
              <a:defRPr lang="en-US" dirty="0" smtClean="0"/>
            </a:lvl2pPr>
            <a:lvl3pPr>
              <a:spcBef>
                <a:spcPts val="600"/>
              </a:spcBef>
              <a:defRPr lang="en-US" dirty="0" smtClean="0"/>
            </a:lvl3pPr>
            <a:lvl4pPr>
              <a:spcBef>
                <a:spcPts val="600"/>
              </a:spcBef>
              <a:defRPr lang="en-US" dirty="0" smtClean="0"/>
            </a:lvl4pPr>
            <a:lvl5pPr>
              <a:spcBef>
                <a:spcPts val="600"/>
              </a:spcBef>
              <a:defRPr/>
            </a:lvl5pPr>
            <a:lvl6pPr>
              <a:spcBef>
                <a:spcPts val="600"/>
              </a:spcBef>
              <a:defRPr/>
            </a:lvl6pPr>
            <a:lvl7pPr>
              <a:spcBef>
                <a:spcPts val="600"/>
              </a:spcBef>
              <a:defRPr/>
            </a:lvl7pPr>
            <a:lvl8pPr>
              <a:spcBef>
                <a:spcPts val="600"/>
              </a:spcBef>
              <a:defRPr/>
            </a:lvl8pPr>
            <a:lvl9pPr>
              <a:spcBef>
                <a:spcPts val="60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228600" y="121920"/>
            <a:ext cx="8686800" cy="426720"/>
          </a:xfrm>
          <a:prstGeom prst="rect">
            <a:avLst/>
          </a:prstGeom>
        </p:spPr>
        <p:txBody>
          <a:bodyPr lIns="91440" tIns="45720" rIns="91440" bIns="45720" anchor="b" anchorCtr="0"/>
          <a:lstStyle>
            <a:lvl1pPr marL="0" indent="0">
              <a:buFontTx/>
              <a:buNone/>
              <a:defRPr sz="2000">
                <a:solidFill>
                  <a:schemeClr val="accent1"/>
                </a:solidFill>
                <a:latin typeface="+mj-lt"/>
              </a:defRPr>
            </a:lvl1pPr>
          </a:lstStyle>
          <a:p>
            <a:pPr lvl="0"/>
            <a:r>
              <a:rPr lang="en-US"/>
              <a:t>Click to add subtitle</a:t>
            </a:r>
          </a:p>
        </p:txBody>
      </p:sp>
    </p:spTree>
    <p:extLst>
      <p:ext uri="{BB962C8B-B14F-4D97-AF65-F5344CB8AC3E}">
        <p14:creationId xmlns:p14="http://schemas.microsoft.com/office/powerpoint/2010/main" val="3524216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Title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1D26-EF5D-4446-8149-663DBD578C4F}"/>
              </a:ext>
            </a:extLst>
          </p:cNvPr>
          <p:cNvSpPr>
            <a:spLocks noGrp="1"/>
          </p:cNvSpPr>
          <p:nvPr>
            <p:ph type="title"/>
          </p:nvPr>
        </p:nvSpPr>
        <p:spPr/>
        <p:txBody>
          <a:bodyPr/>
          <a:lstStyle>
            <a:lvl1pPr>
              <a:defRPr/>
            </a:lvl1pPr>
          </a:lstStyle>
          <a:p>
            <a:r>
              <a:rPr lang="en-US"/>
              <a:t>Click to edit Master title style</a:t>
            </a:r>
          </a:p>
        </p:txBody>
      </p:sp>
      <p:sp>
        <p:nvSpPr>
          <p:cNvPr id="5"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228600" y="121920"/>
            <a:ext cx="8686800" cy="426720"/>
          </a:xfrm>
          <a:prstGeom prst="rect">
            <a:avLst/>
          </a:prstGeom>
        </p:spPr>
        <p:txBody>
          <a:bodyPr lIns="91440" tIns="45720" rIns="91440" bIns="45720" anchor="b" anchorCtr="0"/>
          <a:lstStyle>
            <a:lvl1pPr marL="0" indent="0">
              <a:buFontTx/>
              <a:buNone/>
              <a:defRPr sz="2000">
                <a:solidFill>
                  <a:schemeClr val="accent1"/>
                </a:solidFill>
                <a:latin typeface="+mj-lt"/>
              </a:defRPr>
            </a:lvl1pPr>
          </a:lstStyle>
          <a:p>
            <a:pPr lvl="0"/>
            <a:r>
              <a:rPr lang="en-US"/>
              <a:t>Click to add subtitle</a:t>
            </a:r>
          </a:p>
        </p:txBody>
      </p:sp>
    </p:spTree>
    <p:extLst>
      <p:ext uri="{BB962C8B-B14F-4D97-AF65-F5344CB8AC3E}">
        <p14:creationId xmlns:p14="http://schemas.microsoft.com/office/powerpoint/2010/main" val="201903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105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Blue Transition Slide">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1730550"/>
            <a:ext cx="5943600" cy="1682241"/>
          </a:xfrm>
        </p:spPr>
        <p:txBody>
          <a:bodyPr wrap="square" lIns="91440" anchor="b">
            <a:noAutofit/>
          </a:bodyPr>
          <a:lstStyle>
            <a:lvl1pPr algn="l">
              <a:lnSpc>
                <a:spcPct val="90000"/>
              </a:lnSpc>
              <a:defRPr sz="2200" b="1" cap="none">
                <a:solidFill>
                  <a:schemeClr val="tx1"/>
                </a:solidFill>
              </a:defRPr>
            </a:lvl1pPr>
          </a:lstStyle>
          <a:p>
            <a:r>
              <a:rPr lang="en-US"/>
              <a:t>Click to edit Master title style</a:t>
            </a:r>
          </a:p>
        </p:txBody>
      </p:sp>
      <p:sp>
        <p:nvSpPr>
          <p:cNvPr id="3" name="Text Placeholder 2"/>
          <p:cNvSpPr>
            <a:spLocks noGrp="1"/>
          </p:cNvSpPr>
          <p:nvPr userDrawn="1">
            <p:ph type="body" idx="1" hasCustomPrompt="1"/>
          </p:nvPr>
        </p:nvSpPr>
        <p:spPr>
          <a:xfrm>
            <a:off x="457200" y="3463294"/>
            <a:ext cx="5943600" cy="2083377"/>
          </a:xfrm>
          <a:prstGeom prst="rect">
            <a:avLst/>
          </a:prstGeom>
        </p:spPr>
        <p:txBody>
          <a:bodyPr wrap="square" lIns="91440" anchor="t">
            <a:noAutofit/>
          </a:bodyPr>
          <a:lstStyle>
            <a:lvl1pPr marL="0" indent="0">
              <a:buNone/>
              <a:defRPr sz="1800" cap="none">
                <a:solidFill>
                  <a:schemeClr val="tx1"/>
                </a:solidFill>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2529530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Blue Transition Slide Centered">
    <p:spTree>
      <p:nvGrpSpPr>
        <p:cNvPr id="1" name=""/>
        <p:cNvGrpSpPr/>
        <p:nvPr/>
      </p:nvGrpSpPr>
      <p:grpSpPr>
        <a:xfrm>
          <a:off x="0" y="0"/>
          <a:ext cx="0" cy="0"/>
          <a:chOff x="0" y="0"/>
          <a:chExt cx="0" cy="0"/>
        </a:xfrm>
      </p:grpSpPr>
      <p:sp>
        <p:nvSpPr>
          <p:cNvPr id="2" name="Title 1"/>
          <p:cNvSpPr>
            <a:spLocks noGrp="1"/>
          </p:cNvSpPr>
          <p:nvPr userDrawn="1">
            <p:ph type="title"/>
          </p:nvPr>
        </p:nvSpPr>
        <p:spPr>
          <a:xfrm>
            <a:off x="1600200" y="1730537"/>
            <a:ext cx="5943600" cy="1682241"/>
          </a:xfrm>
        </p:spPr>
        <p:txBody>
          <a:bodyPr wrap="square" anchor="b">
            <a:noAutofit/>
          </a:bodyPr>
          <a:lstStyle>
            <a:lvl1pPr algn="ctr">
              <a:lnSpc>
                <a:spcPct val="90000"/>
              </a:lnSpc>
              <a:defRPr sz="2200" b="1" cap="none">
                <a:solidFill>
                  <a:schemeClr val="tx1"/>
                </a:solidFill>
              </a:defRPr>
            </a:lvl1pPr>
          </a:lstStyle>
          <a:p>
            <a:r>
              <a:rPr lang="en-US"/>
              <a:t>Click to edit Master title style</a:t>
            </a:r>
          </a:p>
        </p:txBody>
      </p:sp>
      <p:sp>
        <p:nvSpPr>
          <p:cNvPr id="3" name="Text Placeholder 2"/>
          <p:cNvSpPr>
            <a:spLocks noGrp="1"/>
          </p:cNvSpPr>
          <p:nvPr userDrawn="1">
            <p:ph type="body" idx="1" hasCustomPrompt="1"/>
          </p:nvPr>
        </p:nvSpPr>
        <p:spPr>
          <a:xfrm>
            <a:off x="1600200" y="3463281"/>
            <a:ext cx="5943600" cy="2083377"/>
          </a:xfrm>
          <a:prstGeom prst="rect">
            <a:avLst/>
          </a:prstGeom>
        </p:spPr>
        <p:txBody>
          <a:bodyPr wrap="square" lIns="91440" anchor="t">
            <a:noAutofit/>
          </a:bodyPr>
          <a:lstStyle>
            <a:lvl1pPr marL="0" indent="0" algn="ctr">
              <a:buNone/>
              <a:defRPr sz="1800" cap="none">
                <a:solidFill>
                  <a:schemeClr val="tx1"/>
                </a:solidFill>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522324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5_Title 2 Wht">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C6E67CF-623A-19A6-6AAA-76A24B3701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858000"/>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tx2"/>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tx2"/>
                </a:solidFill>
              </a:defRPr>
            </a:lvl1pPr>
          </a:lstStyle>
          <a:p>
            <a:pPr lvl="0"/>
            <a:r>
              <a:rPr lang="en-US"/>
              <a:t>[Date]</a:t>
            </a:r>
          </a:p>
        </p:txBody>
      </p:sp>
    </p:spTree>
    <p:extLst>
      <p:ext uri="{BB962C8B-B14F-4D97-AF65-F5344CB8AC3E}">
        <p14:creationId xmlns:p14="http://schemas.microsoft.com/office/powerpoint/2010/main" val="1822001722"/>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Blue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E58CF2-B7B4-4850-9555-69BF2105FE87}"/>
              </a:ext>
            </a:extLst>
          </p:cNvPr>
          <p:cNvPicPr>
            <a:picLocks noChangeAspect="1"/>
          </p:cNvPicPr>
          <p:nvPr userDrawn="1"/>
        </p:nvPicPr>
        <p:blipFill>
          <a:blip r:embed="rId2"/>
          <a:stretch>
            <a:fillRect/>
          </a:stretch>
        </p:blipFill>
        <p:spPr>
          <a:xfrm>
            <a:off x="0" y="-3046"/>
            <a:ext cx="9144000" cy="6864095"/>
          </a:xfrm>
          <a:prstGeom prst="rect">
            <a:avLst/>
          </a:prstGeom>
        </p:spPr>
      </p:pic>
      <p:sp>
        <p:nvSpPr>
          <p:cNvPr id="2" name="Title 1"/>
          <p:cNvSpPr>
            <a:spLocks noGrp="1"/>
          </p:cNvSpPr>
          <p:nvPr>
            <p:ph type="ctrTitle"/>
          </p:nvPr>
        </p:nvSpPr>
        <p:spPr bwMode="gray">
          <a:xfrm>
            <a:off x="2229420" y="975360"/>
            <a:ext cx="6347652"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2200">
                <a:solidFill>
                  <a:schemeClr val="bg1"/>
                </a:solidFill>
              </a:defRPr>
            </a:lvl1pPr>
          </a:lstStyle>
          <a:p>
            <a:pPr lvl="0" algn="l" fontAlgn="base">
              <a:spcAft>
                <a:spcPct val="0"/>
              </a:spcAft>
            </a:pPr>
            <a:r>
              <a:rPr lang="en-US"/>
              <a:t>Click to edit Master title style</a:t>
            </a:r>
          </a:p>
        </p:txBody>
      </p:sp>
      <p:sp>
        <p:nvSpPr>
          <p:cNvPr id="3" name="Subtitle 2"/>
          <p:cNvSpPr>
            <a:spLocks noGrp="1"/>
          </p:cNvSpPr>
          <p:nvPr>
            <p:ph type="subTitle" idx="1" hasCustomPrompt="1"/>
          </p:nvPr>
        </p:nvSpPr>
        <p:spPr bwMode="gray">
          <a:xfrm>
            <a:off x="2229420" y="3169921"/>
            <a:ext cx="6347652" cy="313139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fontAlgn="base">
              <a:lnSpc>
                <a:spcPct val="95000"/>
              </a:lnSpc>
              <a:spcBef>
                <a:spcPct val="0"/>
              </a:spcBef>
              <a:spcAft>
                <a:spcPts val="200"/>
              </a:spcAft>
              <a:buClr>
                <a:srgbClr val="6AADE4"/>
              </a:buClr>
              <a:buFontTx/>
              <a:buNone/>
              <a:defRPr lang="en-US" sz="1800" baseline="0">
                <a:solidFill>
                  <a:schemeClr val="bg1"/>
                </a:solidFill>
              </a:defRPr>
            </a:lvl1pPr>
          </a:lstStyle>
          <a:p>
            <a:pPr marL="0" lvl="0" indent="0" fontAlgn="base">
              <a:spcBef>
                <a:spcPct val="0"/>
              </a:spcBef>
              <a:spcAft>
                <a:spcPct val="0"/>
              </a:spcAft>
              <a:buClr>
                <a:srgbClr val="6AADE4"/>
              </a:buClr>
              <a:buFontTx/>
              <a:buNone/>
            </a:pPr>
            <a:r>
              <a:rPr lang="en-US"/>
              <a:t>Click to edit Speaker Name/Title/Date</a:t>
            </a:r>
          </a:p>
        </p:txBody>
      </p:sp>
    </p:spTree>
    <p:extLst>
      <p:ext uri="{BB962C8B-B14F-4D97-AF65-F5344CB8AC3E}">
        <p14:creationId xmlns:p14="http://schemas.microsoft.com/office/powerpoint/2010/main" val="3817809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ue Logo 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D91DFD-8415-445D-84F1-50C7EAD50222}"/>
              </a:ext>
            </a:extLst>
          </p:cNvPr>
          <p:cNvPicPr>
            <a:picLocks noChangeAspect="1"/>
          </p:cNvPicPr>
          <p:nvPr userDrawn="1"/>
        </p:nvPicPr>
        <p:blipFill>
          <a:blip r:embed="rId2"/>
          <a:stretch>
            <a:fillRect/>
          </a:stretch>
        </p:blipFill>
        <p:spPr>
          <a:xfrm>
            <a:off x="694944" y="524257"/>
            <a:ext cx="941832" cy="5826485"/>
          </a:xfrm>
          <a:prstGeom prst="rect">
            <a:avLst/>
          </a:prstGeom>
        </p:spPr>
      </p:pic>
      <p:sp>
        <p:nvSpPr>
          <p:cNvPr id="6" name="Title 1">
            <a:extLst>
              <a:ext uri="{FF2B5EF4-FFF2-40B4-BE49-F238E27FC236}">
                <a16:creationId xmlns:a16="http://schemas.microsoft.com/office/drawing/2014/main" id="{80D0D53F-4F5A-43D8-B64A-7EC00C23BCB1}"/>
              </a:ext>
            </a:extLst>
          </p:cNvPr>
          <p:cNvSpPr>
            <a:spLocks noGrp="1"/>
          </p:cNvSpPr>
          <p:nvPr>
            <p:ph type="ctrTitle"/>
          </p:nvPr>
        </p:nvSpPr>
        <p:spPr bwMode="gray">
          <a:xfrm>
            <a:off x="2229420" y="975360"/>
            <a:ext cx="6347652"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2200">
                <a:solidFill>
                  <a:schemeClr val="tx1"/>
                </a:solidFill>
              </a:defRPr>
            </a:lvl1pPr>
          </a:lstStyle>
          <a:p>
            <a:pPr lvl="0" algn="l" fontAlgn="base">
              <a:spcAft>
                <a:spcPct val="0"/>
              </a:spcAft>
            </a:pPr>
            <a:r>
              <a:rPr lang="en-US"/>
              <a:t>Click to edit Master title style</a:t>
            </a:r>
          </a:p>
        </p:txBody>
      </p:sp>
      <p:sp>
        <p:nvSpPr>
          <p:cNvPr id="7" name="Subtitle 2">
            <a:extLst>
              <a:ext uri="{FF2B5EF4-FFF2-40B4-BE49-F238E27FC236}">
                <a16:creationId xmlns:a16="http://schemas.microsoft.com/office/drawing/2014/main" id="{10834602-0A30-4418-827C-33D637A1295A}"/>
              </a:ext>
            </a:extLst>
          </p:cNvPr>
          <p:cNvSpPr>
            <a:spLocks noGrp="1"/>
          </p:cNvSpPr>
          <p:nvPr>
            <p:ph type="subTitle" idx="1" hasCustomPrompt="1"/>
          </p:nvPr>
        </p:nvSpPr>
        <p:spPr bwMode="gray">
          <a:xfrm>
            <a:off x="2229420" y="3169921"/>
            <a:ext cx="6347652" cy="313139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fontAlgn="base">
              <a:lnSpc>
                <a:spcPct val="95000"/>
              </a:lnSpc>
              <a:spcBef>
                <a:spcPct val="0"/>
              </a:spcBef>
              <a:spcAft>
                <a:spcPts val="200"/>
              </a:spcAft>
              <a:buClr>
                <a:srgbClr val="6AADE4"/>
              </a:buClr>
              <a:buFontTx/>
              <a:buNone/>
              <a:defRPr lang="en-US" sz="1800" baseline="0">
                <a:solidFill>
                  <a:schemeClr val="tx1"/>
                </a:solidFill>
              </a:defRPr>
            </a:lvl1pPr>
          </a:lstStyle>
          <a:p>
            <a:pPr marL="0" lvl="0" indent="0" fontAlgn="base">
              <a:spcBef>
                <a:spcPct val="0"/>
              </a:spcBef>
              <a:spcAft>
                <a:spcPct val="0"/>
              </a:spcAft>
              <a:buClr>
                <a:srgbClr val="6AADE4"/>
              </a:buClr>
              <a:buFontTx/>
              <a:buNone/>
            </a:pPr>
            <a:r>
              <a:rPr lang="en-US"/>
              <a:t>Click to edit Speaker Name/Title/Date</a:t>
            </a:r>
          </a:p>
        </p:txBody>
      </p:sp>
    </p:spTree>
    <p:extLst>
      <p:ext uri="{BB962C8B-B14F-4D97-AF65-F5344CB8AC3E}">
        <p14:creationId xmlns:p14="http://schemas.microsoft.com/office/powerpoint/2010/main" val="2450251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Information Securit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231136" y="632180"/>
            <a:ext cx="4440598"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2400">
                <a:solidFill>
                  <a:schemeClr val="tx1"/>
                </a:solidFill>
              </a:defRPr>
            </a:lvl1pPr>
          </a:lstStyle>
          <a:p>
            <a:pPr lvl="0" algn="l" fontAlgn="base">
              <a:spcAft>
                <a:spcPct val="0"/>
              </a:spcAft>
            </a:pPr>
            <a:r>
              <a:rPr lang="en-US"/>
              <a:t>Information Security</a:t>
            </a:r>
          </a:p>
        </p:txBody>
      </p:sp>
      <p:sp>
        <p:nvSpPr>
          <p:cNvPr id="3" name="Subtitle 2"/>
          <p:cNvSpPr>
            <a:spLocks noGrp="1"/>
          </p:cNvSpPr>
          <p:nvPr>
            <p:ph type="subTitle" idx="1" hasCustomPrompt="1"/>
          </p:nvPr>
        </p:nvSpPr>
        <p:spPr bwMode="gray">
          <a:xfrm>
            <a:off x="2231134" y="2826740"/>
            <a:ext cx="6624478" cy="182880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nSpc>
                <a:spcPts val="2200"/>
              </a:lnSpc>
              <a:spcBef>
                <a:spcPts val="200"/>
              </a:spcBef>
              <a:buFontTx/>
              <a:buNone/>
              <a:defRPr lang="en-US" sz="1600" spc="-20" baseline="0" dirty="0"/>
            </a:lvl1pPr>
          </a:lstStyle>
          <a:p>
            <a:r>
              <a:rPr lang="en-US"/>
              <a:t>This presentation contains Corning Restricted information and is intended solely for those with a need to know. It may not be distributed, in whole or part, in any form by any means, or by any person or organization without authorization from Corning Incorporated.</a:t>
            </a:r>
          </a:p>
        </p:txBody>
      </p:sp>
      <p:pic>
        <p:nvPicPr>
          <p:cNvPr id="7" name="Picture 6">
            <a:extLst>
              <a:ext uri="{FF2B5EF4-FFF2-40B4-BE49-F238E27FC236}">
                <a16:creationId xmlns:a16="http://schemas.microsoft.com/office/drawing/2014/main" id="{D4CA495A-DA25-4011-9AA6-0AB9136A54A4}"/>
              </a:ext>
            </a:extLst>
          </p:cNvPr>
          <p:cNvPicPr>
            <a:picLocks noChangeAspect="1"/>
          </p:cNvPicPr>
          <p:nvPr userDrawn="1"/>
        </p:nvPicPr>
        <p:blipFill>
          <a:blip r:embed="rId2"/>
          <a:stretch>
            <a:fillRect/>
          </a:stretch>
        </p:blipFill>
        <p:spPr>
          <a:xfrm>
            <a:off x="694944" y="524257"/>
            <a:ext cx="941832" cy="5826485"/>
          </a:xfrm>
          <a:prstGeom prst="rect">
            <a:avLst/>
          </a:prstGeom>
        </p:spPr>
      </p:pic>
      <p:pic>
        <p:nvPicPr>
          <p:cNvPr id="6" name="Picture 5">
            <a:extLst>
              <a:ext uri="{FF2B5EF4-FFF2-40B4-BE49-F238E27FC236}">
                <a16:creationId xmlns:a16="http://schemas.microsoft.com/office/drawing/2014/main" id="{AA48D5F1-4203-4A35-9B2D-5CEEBADF67A1}"/>
              </a:ext>
            </a:extLst>
          </p:cNvPr>
          <p:cNvPicPr>
            <a:picLocks noChangeAspect="1"/>
          </p:cNvPicPr>
          <p:nvPr userDrawn="1"/>
        </p:nvPicPr>
        <p:blipFill>
          <a:blip r:embed="rId3"/>
          <a:stretch>
            <a:fillRect/>
          </a:stretch>
        </p:blipFill>
        <p:spPr>
          <a:xfrm>
            <a:off x="5109646" y="4864768"/>
            <a:ext cx="3745967" cy="914400"/>
          </a:xfrm>
          <a:prstGeom prst="rect">
            <a:avLst/>
          </a:prstGeom>
        </p:spPr>
      </p:pic>
    </p:spTree>
    <p:extLst>
      <p:ext uri="{BB962C8B-B14F-4D97-AF65-F5344CB8AC3E}">
        <p14:creationId xmlns:p14="http://schemas.microsoft.com/office/powerpoint/2010/main" val="31539809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ue Closing">
    <p:bg bwMode="gray">
      <p:bgPr>
        <a:solidFill>
          <a:srgbClr val="00529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235E7F-87EF-4CF8-83F9-4C82DF072385}"/>
              </a:ext>
            </a:extLst>
          </p:cNvPr>
          <p:cNvPicPr>
            <a:picLocks noChangeAspect="1"/>
          </p:cNvPicPr>
          <p:nvPr userDrawn="1"/>
        </p:nvPicPr>
        <p:blipFill>
          <a:blip r:embed="rId2"/>
          <a:stretch>
            <a:fillRect/>
          </a:stretch>
        </p:blipFill>
        <p:spPr>
          <a:xfrm>
            <a:off x="1725986" y="2611138"/>
            <a:ext cx="5692031" cy="1635729"/>
          </a:xfrm>
          <a:prstGeom prst="rect">
            <a:avLst/>
          </a:prstGeom>
        </p:spPr>
      </p:pic>
    </p:spTree>
    <p:extLst>
      <p:ext uri="{BB962C8B-B14F-4D97-AF65-F5344CB8AC3E}">
        <p14:creationId xmlns:p14="http://schemas.microsoft.com/office/powerpoint/2010/main" val="4226012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ue Logo Closin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0746E-F91F-4247-B213-F2DEAC21BD04}"/>
              </a:ext>
            </a:extLst>
          </p:cNvPr>
          <p:cNvPicPr>
            <a:picLocks noChangeAspect="1"/>
          </p:cNvPicPr>
          <p:nvPr userDrawn="1"/>
        </p:nvPicPr>
        <p:blipFill>
          <a:blip r:embed="rId2"/>
          <a:stretch>
            <a:fillRect/>
          </a:stretch>
        </p:blipFill>
        <p:spPr>
          <a:xfrm>
            <a:off x="1725986" y="2611138"/>
            <a:ext cx="5692031" cy="1635729"/>
          </a:xfrm>
          <a:prstGeom prst="rect">
            <a:avLst/>
          </a:prstGeom>
        </p:spPr>
      </p:pic>
    </p:spTree>
    <p:extLst>
      <p:ext uri="{BB962C8B-B14F-4D97-AF65-F5344CB8AC3E}">
        <p14:creationId xmlns:p14="http://schemas.microsoft.com/office/powerpoint/2010/main" val="1712261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ue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17CEBAF-BDA2-418C-9ED4-9FF975F8CF3C}"/>
              </a:ext>
            </a:extLst>
          </p:cNvPr>
          <p:cNvSpPr>
            <a:spLocks noGrp="1"/>
          </p:cNvSpPr>
          <p:nvPr>
            <p:ph sz="quarter" idx="10"/>
          </p:nvPr>
        </p:nvSpPr>
        <p:spPr>
          <a:xfrm>
            <a:off x="428625" y="1143000"/>
            <a:ext cx="8286750" cy="51577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E3F6EE50-CC1A-430E-AC5E-1CAC5DE6EFFC}"/>
              </a:ext>
            </a:extLst>
          </p:cNvPr>
          <p:cNvSpPr>
            <a:spLocks noGrp="1"/>
          </p:cNvSpPr>
          <p:nvPr>
            <p:ph type="title"/>
          </p:nvPr>
        </p:nvSpPr>
        <p:spPr>
          <a:xfrm>
            <a:off x="428625" y="273967"/>
            <a:ext cx="8286750" cy="685800"/>
          </a:xfrm>
        </p:spPr>
        <p:txBody>
          <a:bodyPr/>
          <a:lstStyle>
            <a:lvl1pPr>
              <a:defRPr/>
            </a:lvl1pPr>
          </a:lstStyle>
          <a:p>
            <a:r>
              <a:rPr lang="en-US"/>
              <a:t>Click to edit Master title style</a:t>
            </a:r>
          </a:p>
        </p:txBody>
      </p:sp>
      <p:pic>
        <p:nvPicPr>
          <p:cNvPr id="6" name="Picture 5">
            <a:extLst>
              <a:ext uri="{FF2B5EF4-FFF2-40B4-BE49-F238E27FC236}">
                <a16:creationId xmlns:a16="http://schemas.microsoft.com/office/drawing/2014/main" id="{A7032D2D-828A-4193-82A6-C49816A8F479}"/>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362276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ue 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2"/>
            <a:ext cx="4251960" cy="5386387"/>
          </a:xfrm>
        </p:spPr>
        <p:txBody>
          <a:bodyPr vert="horz" lIns="91440" tIns="45720" rIns="91440" bIns="45720" rtlCol="0">
            <a:noAutofit/>
          </a:bodyPr>
          <a:lstStyle>
            <a:lvl1pPr>
              <a:spcBef>
                <a:spcPts val="450"/>
              </a:spcBef>
              <a:defRPr lang="en-US" dirty="0" smtClean="0"/>
            </a:lvl1pPr>
            <a:lvl2pPr>
              <a:spcBef>
                <a:spcPts val="450"/>
              </a:spcBef>
              <a:defRPr lang="en-US" dirty="0" smtClean="0"/>
            </a:lvl2pPr>
            <a:lvl3pPr>
              <a:spcBef>
                <a:spcPts val="450"/>
              </a:spcBef>
              <a:defRPr lang="en-US" dirty="0" smtClean="0"/>
            </a:lvl3pPr>
            <a:lvl4pPr>
              <a:spcBef>
                <a:spcPts val="450"/>
              </a:spcBef>
              <a:defRPr lang="en-US" dirty="0" smtClean="0"/>
            </a:lvl4pPr>
            <a:lvl5pPr>
              <a:spcBef>
                <a:spcPts val="450"/>
              </a:spcBef>
              <a:defRPr/>
            </a:lvl5pPr>
            <a:lvl6pPr>
              <a:spcBef>
                <a:spcPts val="450"/>
              </a:spcBef>
              <a:defRPr/>
            </a:lvl6pPr>
            <a:lvl7pPr>
              <a:spcBef>
                <a:spcPts val="450"/>
              </a:spcBef>
              <a:defRPr/>
            </a:lvl7pPr>
            <a:lvl8pPr>
              <a:spcBef>
                <a:spcPts val="450"/>
              </a:spcBef>
              <a:defRPr/>
            </a:lvl8pPr>
            <a:lvl9pPr>
              <a:spcBef>
                <a:spcPts val="45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F8E88456-CDC7-4CDE-AF31-8E4F9C7163F9}"/>
              </a:ext>
            </a:extLst>
          </p:cNvPr>
          <p:cNvSpPr>
            <a:spLocks noGrp="1"/>
          </p:cNvSpPr>
          <p:nvPr>
            <p:ph idx="11"/>
          </p:nvPr>
        </p:nvSpPr>
        <p:spPr>
          <a:xfrm>
            <a:off x="4663440" y="914402"/>
            <a:ext cx="4251960" cy="5386387"/>
          </a:xfrm>
        </p:spPr>
        <p:txBody>
          <a:bodyPr vert="horz" lIns="91440" tIns="45720" rIns="91440" bIns="45720" rtlCol="0">
            <a:noAutofit/>
          </a:bodyPr>
          <a:lstStyle>
            <a:lvl1pPr>
              <a:spcBef>
                <a:spcPts val="450"/>
              </a:spcBef>
              <a:defRPr lang="en-US" dirty="0" smtClean="0"/>
            </a:lvl1pPr>
            <a:lvl2pPr>
              <a:spcBef>
                <a:spcPts val="450"/>
              </a:spcBef>
              <a:defRPr lang="en-US" dirty="0" smtClean="0"/>
            </a:lvl2pPr>
            <a:lvl3pPr>
              <a:spcBef>
                <a:spcPts val="450"/>
              </a:spcBef>
              <a:defRPr lang="en-US" dirty="0" smtClean="0"/>
            </a:lvl3pPr>
            <a:lvl4pPr>
              <a:spcBef>
                <a:spcPts val="450"/>
              </a:spcBef>
              <a:defRPr lang="en-US" dirty="0" smtClean="0"/>
            </a:lvl4pPr>
            <a:lvl5pPr>
              <a:spcBef>
                <a:spcPts val="450"/>
              </a:spcBef>
              <a:defRPr/>
            </a:lvl5pPr>
            <a:lvl6pPr>
              <a:spcBef>
                <a:spcPts val="450"/>
              </a:spcBef>
              <a:defRPr/>
            </a:lvl6pPr>
            <a:lvl7pPr>
              <a:spcBef>
                <a:spcPts val="450"/>
              </a:spcBef>
              <a:defRPr/>
            </a:lvl7pPr>
            <a:lvl8pPr>
              <a:spcBef>
                <a:spcPts val="450"/>
              </a:spcBef>
              <a:defRPr/>
            </a:lvl8pPr>
            <a:lvl9pPr>
              <a:spcBef>
                <a:spcPts val="45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5A254351-518C-44E9-AD38-E02F28869B10}"/>
              </a:ext>
            </a:extLst>
          </p:cNvPr>
          <p:cNvSpPr>
            <a:spLocks noGrp="1"/>
          </p:cNvSpPr>
          <p:nvPr>
            <p:ph type="title"/>
          </p:nvPr>
        </p:nvSpPr>
        <p:spPr/>
        <p:txBody>
          <a:bodyPr/>
          <a:lstStyle>
            <a:lvl1pPr>
              <a:defRPr/>
            </a:lvl1pPr>
          </a:lstStyle>
          <a:p>
            <a:r>
              <a:rPr lang="en-US"/>
              <a:t>Click to edit Master title style</a:t>
            </a:r>
          </a:p>
        </p:txBody>
      </p:sp>
      <p:pic>
        <p:nvPicPr>
          <p:cNvPr id="5" name="Picture 4">
            <a:extLst>
              <a:ext uri="{FF2B5EF4-FFF2-40B4-BE49-F238E27FC236}">
                <a16:creationId xmlns:a16="http://schemas.microsoft.com/office/drawing/2014/main" id="{563EFFB6-8C0A-4815-82CB-2276CAF034BB}"/>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2480976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ue 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914402"/>
            <a:ext cx="4251960" cy="2634225"/>
          </a:xfrm>
        </p:spPr>
        <p:txBody>
          <a:bodyPr/>
          <a:lstStyle>
            <a:lvl1pPr marL="1714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500"/>
            </a:lvl1pPr>
            <a:lvl2pPr marL="3429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350"/>
            </a:lvl2pPr>
            <a:lvl3pPr marL="5143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200"/>
            </a:lvl3pPr>
            <a:lvl4pPr marL="6858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050"/>
            </a:lvl4pPr>
            <a:lvl5pPr>
              <a:buClr>
                <a:srgbClr val="00599F"/>
              </a:buClr>
              <a:defRPr sz="1050"/>
            </a:lvl5pPr>
            <a:lvl6pPr>
              <a:defRPr sz="1050"/>
            </a:lvl6pPr>
            <a:lvl7pPr>
              <a:defRPr sz="1050"/>
            </a:lvl7pPr>
            <a:lvl8pPr>
              <a:defRPr sz="1050"/>
            </a:lvl8pPr>
            <a:lvl9pPr>
              <a:defRPr sz="1050"/>
            </a:lvl9pPr>
          </a:lstStyle>
          <a:p>
            <a:pPr marL="171450" marR="0" lvl="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171450" marR="0" lvl="1"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Second level</a:t>
            </a:r>
          </a:p>
          <a:p>
            <a:pPr marL="171450" marR="0" lvl="2"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Third level</a:t>
            </a:r>
          </a:p>
          <a:p>
            <a:pPr marL="171450" marR="0" lvl="3"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4" name="Content Placeholder 3"/>
          <p:cNvSpPr>
            <a:spLocks noGrp="1"/>
          </p:cNvSpPr>
          <p:nvPr>
            <p:ph sz="half" idx="2"/>
          </p:nvPr>
        </p:nvSpPr>
        <p:spPr>
          <a:xfrm>
            <a:off x="4663440" y="914402"/>
            <a:ext cx="4251960" cy="2634225"/>
          </a:xfrm>
        </p:spPr>
        <p:txBody>
          <a:bodyPr/>
          <a:lstStyle>
            <a:lvl1pPr marL="1714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500"/>
            </a:lvl1pPr>
            <a:lvl2pPr marL="3429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350"/>
            </a:lvl2pPr>
            <a:lvl3pPr marL="5143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200"/>
            </a:lvl3pPr>
            <a:lvl4pPr marL="6858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050"/>
            </a:lvl4pPr>
            <a:lvl5pPr>
              <a:buClr>
                <a:srgbClr val="00599F"/>
              </a:buClr>
              <a:defRPr sz="1050"/>
            </a:lvl5pPr>
            <a:lvl6pPr>
              <a:defRPr sz="1050"/>
            </a:lvl6pPr>
            <a:lvl7pPr>
              <a:defRPr sz="1050"/>
            </a:lvl7pPr>
            <a:lvl8pPr>
              <a:defRPr sz="1050"/>
            </a:lvl8pPr>
            <a:lvl9pPr>
              <a:defRPr sz="1050"/>
            </a:lvl9pPr>
          </a:lstStyle>
          <a:p>
            <a:pPr marL="171450" marR="0" lvl="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171450" marR="0" lvl="1"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Second level</a:t>
            </a:r>
          </a:p>
          <a:p>
            <a:pPr marL="171450" marR="0" lvl="2"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Third level</a:t>
            </a:r>
          </a:p>
          <a:p>
            <a:pPr marL="171450" marR="0" lvl="3"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5" name="Content Placeholder 2"/>
          <p:cNvSpPr>
            <a:spLocks noGrp="1"/>
          </p:cNvSpPr>
          <p:nvPr>
            <p:ph sz="half" idx="10"/>
          </p:nvPr>
        </p:nvSpPr>
        <p:spPr>
          <a:xfrm>
            <a:off x="228600" y="3657602"/>
            <a:ext cx="4251960" cy="2634225"/>
          </a:xfrm>
        </p:spPr>
        <p:txBody>
          <a:bodyPr/>
          <a:lstStyle>
            <a:lvl1pPr marL="1714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500"/>
            </a:lvl1pPr>
            <a:lvl2pPr marL="3429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350"/>
            </a:lvl2pPr>
            <a:lvl3pPr marL="5143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200"/>
            </a:lvl3pPr>
            <a:lvl4pPr marL="6858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050"/>
            </a:lvl4pPr>
            <a:lvl5pPr>
              <a:buClr>
                <a:srgbClr val="00599F"/>
              </a:buClr>
              <a:defRPr sz="1050"/>
            </a:lvl5pPr>
            <a:lvl6pPr>
              <a:defRPr sz="1050"/>
            </a:lvl6pPr>
            <a:lvl7pPr>
              <a:defRPr sz="1050"/>
            </a:lvl7pPr>
            <a:lvl8pPr>
              <a:defRPr sz="1050"/>
            </a:lvl8pPr>
            <a:lvl9pPr>
              <a:defRPr sz="1050"/>
            </a:lvl9pPr>
          </a:lstStyle>
          <a:p>
            <a:pPr marL="171450" marR="0" lvl="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171450" marR="0" lvl="1"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Second level</a:t>
            </a:r>
          </a:p>
          <a:p>
            <a:pPr marL="171450" marR="0" lvl="2"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Third level</a:t>
            </a:r>
          </a:p>
          <a:p>
            <a:pPr marL="171450" marR="0" lvl="3"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6" name="Content Placeholder 3"/>
          <p:cNvSpPr>
            <a:spLocks noGrp="1"/>
          </p:cNvSpPr>
          <p:nvPr>
            <p:ph sz="half" idx="11"/>
          </p:nvPr>
        </p:nvSpPr>
        <p:spPr>
          <a:xfrm>
            <a:off x="4663440" y="3657602"/>
            <a:ext cx="4251960" cy="2634225"/>
          </a:xfrm>
        </p:spPr>
        <p:txBody>
          <a:bodyPr/>
          <a:lstStyle>
            <a:lvl1pPr marL="1714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500"/>
            </a:lvl1pPr>
            <a:lvl2pPr marL="3429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350"/>
            </a:lvl2pPr>
            <a:lvl3pPr marL="51435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200"/>
            </a:lvl3pPr>
            <a:lvl4pPr marL="685800" marR="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sz="1050"/>
            </a:lvl4pPr>
            <a:lvl5pPr>
              <a:buClr>
                <a:srgbClr val="00599F"/>
              </a:buClr>
              <a:defRPr sz="1050"/>
            </a:lvl5pPr>
            <a:lvl6pPr>
              <a:defRPr sz="1050"/>
            </a:lvl6pPr>
            <a:lvl7pPr>
              <a:defRPr sz="1050"/>
            </a:lvl7pPr>
            <a:lvl8pPr>
              <a:defRPr sz="1050"/>
            </a:lvl8pPr>
            <a:lvl9pPr>
              <a:defRPr sz="1050"/>
            </a:lvl9pPr>
          </a:lstStyle>
          <a:p>
            <a:pPr marL="171450" marR="0" lvl="0"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Click to edit Master text styles</a:t>
            </a:r>
          </a:p>
          <a:p>
            <a:pPr marL="171450" marR="0" lvl="1"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Second level</a:t>
            </a:r>
          </a:p>
          <a:p>
            <a:pPr marL="171450" marR="0" lvl="2"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Third level</a:t>
            </a:r>
          </a:p>
          <a:p>
            <a:pPr marL="171450" marR="0" lvl="3" indent="-171450" algn="l" defTabSz="685800" rtl="0" eaLnBrk="1" fontAlgn="auto" latinLnBrk="0" hangingPunct="1">
              <a:lnSpc>
                <a:spcPct val="100000"/>
              </a:lnSpc>
              <a:spcBef>
                <a:spcPts val="450"/>
              </a:spcBef>
              <a:spcAft>
                <a:spcPts val="0"/>
              </a:spcAft>
              <a:buClr>
                <a:srgbClr val="005293"/>
              </a:buClr>
              <a:buSzTx/>
              <a:buFont typeface="Arial" pitchFamily="34" charset="0"/>
              <a:buChar char="•"/>
              <a:tabLst/>
              <a:defRPr/>
            </a:pPr>
            <a:r>
              <a:rPr kumimoji="0" lang="en-US" sz="1500" b="0" i="0" u="none" strike="noStrike" kern="1200" cap="none" spc="0" normalizeH="0" baseline="0" noProof="0">
                <a:ln>
                  <a:noFill/>
                </a:ln>
                <a:solidFill>
                  <a:prstClr val="black"/>
                </a:solidFill>
                <a:effectLst/>
                <a:uLnTx/>
                <a:uFillTx/>
                <a:latin typeface="+mn-lt"/>
                <a:ea typeface="+mn-ea"/>
                <a:cs typeface="+mn-cs"/>
              </a:rPr>
              <a:t>Fourth level</a:t>
            </a:r>
          </a:p>
        </p:txBody>
      </p:sp>
      <p:sp>
        <p:nvSpPr>
          <p:cNvPr id="9" name="Title 8">
            <a:extLst>
              <a:ext uri="{FF2B5EF4-FFF2-40B4-BE49-F238E27FC236}">
                <a16:creationId xmlns:a16="http://schemas.microsoft.com/office/drawing/2014/main" id="{D841234E-A402-4CE5-B5D0-2C4479E5741B}"/>
              </a:ext>
            </a:extLst>
          </p:cNvPr>
          <p:cNvSpPr>
            <a:spLocks noGrp="1"/>
          </p:cNvSpPr>
          <p:nvPr>
            <p:ph type="title"/>
          </p:nvPr>
        </p:nvSpPr>
        <p:spPr>
          <a:xfrm>
            <a:off x="228600" y="91440"/>
            <a:ext cx="8686800" cy="685800"/>
          </a:xfrm>
        </p:spPr>
        <p:txBody>
          <a:bodyPr/>
          <a:lstStyle>
            <a:lvl1pPr>
              <a:defRPr/>
            </a:lvl1pPr>
          </a:lstStyle>
          <a:p>
            <a:r>
              <a:rPr lang="en-US"/>
              <a:t>Click to edit Master title style</a:t>
            </a:r>
          </a:p>
        </p:txBody>
      </p:sp>
      <p:pic>
        <p:nvPicPr>
          <p:cNvPr id="7" name="Picture 6">
            <a:extLst>
              <a:ext uri="{FF2B5EF4-FFF2-40B4-BE49-F238E27FC236}">
                <a16:creationId xmlns:a16="http://schemas.microsoft.com/office/drawing/2014/main" id="{D3614086-C2CA-437A-B5D5-7952B439DA90}"/>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513682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u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pic>
        <p:nvPicPr>
          <p:cNvPr id="3" name="Picture 2">
            <a:extLst>
              <a:ext uri="{FF2B5EF4-FFF2-40B4-BE49-F238E27FC236}">
                <a16:creationId xmlns:a16="http://schemas.microsoft.com/office/drawing/2014/main" id="{E673D719-72DA-4C82-9924-53B04AA5E608}"/>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2733754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ue Content +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228600" y="118872"/>
            <a:ext cx="8686800" cy="320040"/>
          </a:xfrm>
        </p:spPr>
        <p:txBody>
          <a:bodyPr lIns="91440" tIns="45720" rIns="91440" bIns="45720" anchor="b" anchorCtr="0"/>
          <a:lstStyle>
            <a:lvl1pPr marL="0" indent="0">
              <a:buFontTx/>
              <a:buNone/>
              <a:defRPr sz="1500">
                <a:solidFill>
                  <a:schemeClr val="accent1"/>
                </a:solidFill>
                <a:latin typeface="+mj-lt"/>
              </a:defRPr>
            </a:lvl1pPr>
          </a:lstStyle>
          <a:p>
            <a:pPr lvl="0"/>
            <a:r>
              <a:rPr lang="en-US"/>
              <a:t>Click to add subtitle</a:t>
            </a:r>
          </a:p>
        </p:txBody>
      </p:sp>
      <p:sp>
        <p:nvSpPr>
          <p:cNvPr id="6" name="Content Placeholder 5">
            <a:extLst>
              <a:ext uri="{FF2B5EF4-FFF2-40B4-BE49-F238E27FC236}">
                <a16:creationId xmlns:a16="http://schemas.microsoft.com/office/drawing/2014/main" id="{D8C2680B-321F-47F3-A06A-C04A64E06362}"/>
              </a:ext>
            </a:extLst>
          </p:cNvPr>
          <p:cNvSpPr>
            <a:spLocks noGrp="1"/>
          </p:cNvSpPr>
          <p:nvPr>
            <p:ph sz="quarter" idx="11"/>
          </p:nvPr>
        </p:nvSpPr>
        <p:spPr>
          <a:xfrm>
            <a:off x="228600" y="914400"/>
            <a:ext cx="8686800" cy="53863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1D1046DB-8BC2-4557-9EE0-3FF7A018C05C}"/>
              </a:ext>
            </a:extLst>
          </p:cNvPr>
          <p:cNvSpPr>
            <a:spLocks noGrp="1"/>
          </p:cNvSpPr>
          <p:nvPr>
            <p:ph type="title"/>
          </p:nvPr>
        </p:nvSpPr>
        <p:spPr>
          <a:xfrm>
            <a:off x="228600" y="91440"/>
            <a:ext cx="8686800" cy="685800"/>
          </a:xfrm>
        </p:spPr>
        <p:txBody>
          <a:bodyPr/>
          <a:lstStyle/>
          <a:p>
            <a:r>
              <a:rPr lang="en-US"/>
              <a:t>Click to edit Master title style</a:t>
            </a:r>
          </a:p>
        </p:txBody>
      </p:sp>
      <p:pic>
        <p:nvPicPr>
          <p:cNvPr id="7" name="Picture 6">
            <a:extLst>
              <a:ext uri="{FF2B5EF4-FFF2-40B4-BE49-F238E27FC236}">
                <a16:creationId xmlns:a16="http://schemas.microsoft.com/office/drawing/2014/main" id="{E42F2177-6D8F-47A7-996B-41BA30092D52}"/>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93483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2 Wht">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40D5DB3-75ED-6924-244D-B2A3923E3A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6968816"/>
          </a:xfrm>
          <a:prstGeom prst="rect">
            <a:avLst/>
          </a:prstGeom>
        </p:spPr>
      </p:pic>
      <p:pic>
        <p:nvPicPr>
          <p:cNvPr id="17" name="Logo" descr="Corning">
            <a:extLst>
              <a:ext uri="{FF2B5EF4-FFF2-40B4-BE49-F238E27FC236}">
                <a16:creationId xmlns:a16="http://schemas.microsoft.com/office/drawing/2014/main" id="{B89D8963-F9AF-6F49-8892-5B613C85FE4B}"/>
              </a:ext>
            </a:extLst>
          </p:cNvPr>
          <p:cNvPicPr>
            <a:picLocks noChangeAspect="1"/>
          </p:cNvPicPr>
          <p:nvPr/>
        </p:nvPicPr>
        <p:blipFill>
          <a:blip r:embed="rId3" cstate="hqprint">
            <a:biLevel thresh="25000"/>
            <a:extLst>
              <a:ext uri="{28A0092B-C50C-407E-A947-70E740481C1C}">
                <a14:useLocalDpi xmlns:a14="http://schemas.microsoft.com/office/drawing/2010/main"/>
              </a:ext>
            </a:extLst>
          </a:blip>
          <a:stretch>
            <a:fillRect/>
          </a:stretch>
        </p:blipFill>
        <p:spPr>
          <a:xfrm>
            <a:off x="342900" y="6134194"/>
            <a:ext cx="1165860" cy="228506"/>
          </a:xfrm>
          <a:prstGeom prst="rect">
            <a:avLst/>
          </a:prstGeom>
        </p:spPr>
      </p:pic>
      <p:sp>
        <p:nvSpPr>
          <p:cNvPr id="2" name="Title 1">
            <a:extLst>
              <a:ext uri="{FF2B5EF4-FFF2-40B4-BE49-F238E27FC236}">
                <a16:creationId xmlns:a16="http://schemas.microsoft.com/office/drawing/2014/main" id="{6F6CED1F-DE97-604A-AA5A-D4D7A150C9AF}"/>
              </a:ext>
            </a:extLst>
          </p:cNvPr>
          <p:cNvSpPr>
            <a:spLocks noGrp="1"/>
          </p:cNvSpPr>
          <p:nvPr>
            <p:ph type="ctrTitle"/>
          </p:nvPr>
        </p:nvSpPr>
        <p:spPr>
          <a:xfrm>
            <a:off x="342900" y="2228850"/>
            <a:ext cx="6727698" cy="1949450"/>
          </a:xfrm>
        </p:spPr>
        <p:txBody>
          <a:bodyPr anchor="t" anchorCtr="0">
            <a:noAutofit/>
          </a:bodyPr>
          <a:lstStyle>
            <a:lvl1pPr algn="l">
              <a:lnSpc>
                <a:spcPct val="85000"/>
              </a:lnSpc>
              <a:defRPr sz="3600">
                <a:solidFill>
                  <a:schemeClr val="bg1"/>
                </a:solidFill>
              </a:defRPr>
            </a:lvl1pPr>
          </a:lstStyle>
          <a:p>
            <a:r>
              <a:rPr lang="en-US"/>
              <a:t>Click to edit Master title style</a:t>
            </a:r>
          </a:p>
        </p:txBody>
      </p:sp>
      <p:sp>
        <p:nvSpPr>
          <p:cNvPr id="3" name="Subtitle">
            <a:extLst>
              <a:ext uri="{FF2B5EF4-FFF2-40B4-BE49-F238E27FC236}">
                <a16:creationId xmlns:a16="http://schemas.microsoft.com/office/drawing/2014/main" id="{7699A951-123B-5644-B859-7BF61C6F7EB7}"/>
              </a:ext>
            </a:extLst>
          </p:cNvPr>
          <p:cNvSpPr>
            <a:spLocks noGrp="1"/>
          </p:cNvSpPr>
          <p:nvPr>
            <p:ph type="subTitle" idx="1" hasCustomPrompt="1"/>
          </p:nvPr>
        </p:nvSpPr>
        <p:spPr>
          <a:xfrm>
            <a:off x="342900" y="4243388"/>
            <a:ext cx="6727698" cy="976312"/>
          </a:xfrm>
        </p:spPr>
        <p:txBody>
          <a:bodyPr>
            <a:noAutofit/>
          </a:bodyPr>
          <a:lstStyle>
            <a:lvl1pPr marL="0" indent="0" algn="l">
              <a:spcAft>
                <a:spcPts val="0"/>
              </a:spcAft>
              <a:buNone/>
              <a:defRPr sz="15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[Presenter Name</a:t>
            </a:r>
            <a:br>
              <a:rPr lang="en-US"/>
            </a:br>
            <a:r>
              <a:rPr lang="en-US"/>
              <a:t>Presenter Title</a:t>
            </a:r>
            <a:br>
              <a:rPr lang="en-US"/>
            </a:br>
            <a:r>
              <a:rPr lang="en-US"/>
              <a:t>Business Unit]</a:t>
            </a:r>
          </a:p>
        </p:txBody>
      </p:sp>
      <p:sp>
        <p:nvSpPr>
          <p:cNvPr id="12" name="Date">
            <a:extLst>
              <a:ext uri="{FF2B5EF4-FFF2-40B4-BE49-F238E27FC236}">
                <a16:creationId xmlns:a16="http://schemas.microsoft.com/office/drawing/2014/main" id="{65F9F479-9247-954B-AFE4-05CD981DEA32}"/>
              </a:ext>
            </a:extLst>
          </p:cNvPr>
          <p:cNvSpPr>
            <a:spLocks noGrp="1"/>
          </p:cNvSpPr>
          <p:nvPr>
            <p:ph type="body" sz="quarter" idx="10" hasCustomPrompt="1"/>
          </p:nvPr>
        </p:nvSpPr>
        <p:spPr>
          <a:xfrm>
            <a:off x="342900" y="5295901"/>
            <a:ext cx="2647188" cy="600075"/>
          </a:xfrm>
        </p:spPr>
        <p:txBody>
          <a:bodyPr/>
          <a:lstStyle>
            <a:lvl1pPr>
              <a:defRPr>
                <a:solidFill>
                  <a:schemeClr val="bg1"/>
                </a:solidFill>
              </a:defRPr>
            </a:lvl1pPr>
          </a:lstStyle>
          <a:p>
            <a:pPr lvl="0"/>
            <a:r>
              <a:rPr lang="en-US"/>
              <a:t>[Date]</a:t>
            </a:r>
          </a:p>
        </p:txBody>
      </p:sp>
    </p:spTree>
    <p:extLst>
      <p:ext uri="{BB962C8B-B14F-4D97-AF65-F5344CB8AC3E}">
        <p14:creationId xmlns:p14="http://schemas.microsoft.com/office/powerpoint/2010/main" val="1266502465"/>
      </p:ext>
    </p:extLst>
  </p:cSld>
  <p:clrMapOvr>
    <a:overrideClrMapping bg1="lt1" tx1="dk1" bg2="lt2" tx2="dk2" accent1="accent1" accent2="accent2" accent3="accent3" accent4="accent4" accent5="accent5" accent6="accent6" hlink="hlink" folHlink="folHlink"/>
  </p:clrMapOvr>
  <p:hf hdr="0" dt="0"/>
  <p:extLst>
    <p:ext uri="{DCECCB84-F9BA-43D5-87BE-67443E8EF086}">
      <p15:sldGuideLst xmlns:p15="http://schemas.microsoft.com/office/powerpoint/2012/main">
        <p15:guide id="1" orient="horz" pos="1128">
          <p15:clr>
            <a:srgbClr val="FBAE40"/>
          </p15:clr>
        </p15:guide>
        <p15:guide id="2" orient="horz" pos="2664">
          <p15:clr>
            <a:srgbClr val="FBAE40"/>
          </p15:clr>
        </p15:guide>
        <p15:guide id="3" orient="horz" pos="3336">
          <p15:clr>
            <a:srgbClr val="FBAE40"/>
          </p15:clr>
        </p15:guide>
        <p15:guide id="4" pos="59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ue Two Content + Sub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1"/>
            <a:ext cx="4251960" cy="5386386"/>
          </a:xfrm>
        </p:spPr>
        <p:txBody>
          <a:bodyPr vert="horz" lIns="91440" tIns="45720" rIns="91440" bIns="45720" rtlCol="0">
            <a:noAutofit/>
          </a:bodyPr>
          <a:lstStyle>
            <a:lvl1pPr>
              <a:spcBef>
                <a:spcPts val="450"/>
              </a:spcBef>
              <a:defRPr lang="en-US" dirty="0" smtClean="0"/>
            </a:lvl1pPr>
            <a:lvl2pPr>
              <a:spcBef>
                <a:spcPts val="450"/>
              </a:spcBef>
              <a:defRPr lang="en-US" dirty="0" smtClean="0"/>
            </a:lvl2pPr>
            <a:lvl3pPr>
              <a:spcBef>
                <a:spcPts val="450"/>
              </a:spcBef>
              <a:defRPr lang="en-US" dirty="0" smtClean="0"/>
            </a:lvl3pPr>
            <a:lvl4pPr>
              <a:spcBef>
                <a:spcPts val="450"/>
              </a:spcBef>
              <a:defRPr lang="en-US" dirty="0" smtClean="0"/>
            </a:lvl4pPr>
            <a:lvl5pPr>
              <a:spcBef>
                <a:spcPts val="450"/>
              </a:spcBef>
              <a:defRPr/>
            </a:lvl5pPr>
            <a:lvl6pPr>
              <a:spcBef>
                <a:spcPts val="450"/>
              </a:spcBef>
              <a:defRPr/>
            </a:lvl6pPr>
            <a:lvl7pPr>
              <a:spcBef>
                <a:spcPts val="450"/>
              </a:spcBef>
              <a:defRPr/>
            </a:lvl7pPr>
            <a:lvl8pPr>
              <a:spcBef>
                <a:spcPts val="450"/>
              </a:spcBef>
              <a:defRPr/>
            </a:lvl8pPr>
            <a:lvl9pPr>
              <a:spcBef>
                <a:spcPts val="45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F8E88456-CDC7-4CDE-AF31-8E4F9C7163F9}"/>
              </a:ext>
            </a:extLst>
          </p:cNvPr>
          <p:cNvSpPr>
            <a:spLocks noGrp="1"/>
          </p:cNvSpPr>
          <p:nvPr>
            <p:ph idx="11"/>
          </p:nvPr>
        </p:nvSpPr>
        <p:spPr>
          <a:xfrm>
            <a:off x="4663440" y="914401"/>
            <a:ext cx="4251960" cy="5386386"/>
          </a:xfrm>
        </p:spPr>
        <p:txBody>
          <a:bodyPr vert="horz" lIns="91440" tIns="45720" rIns="91440" bIns="45720" rtlCol="0">
            <a:noAutofit/>
          </a:bodyPr>
          <a:lstStyle>
            <a:lvl1pPr>
              <a:spcBef>
                <a:spcPts val="450"/>
              </a:spcBef>
              <a:defRPr lang="en-US" dirty="0" smtClean="0"/>
            </a:lvl1pPr>
            <a:lvl2pPr>
              <a:spcBef>
                <a:spcPts val="450"/>
              </a:spcBef>
              <a:defRPr lang="en-US" dirty="0" smtClean="0"/>
            </a:lvl2pPr>
            <a:lvl3pPr>
              <a:spcBef>
                <a:spcPts val="450"/>
              </a:spcBef>
              <a:defRPr lang="en-US" dirty="0" smtClean="0"/>
            </a:lvl3pPr>
            <a:lvl4pPr>
              <a:spcBef>
                <a:spcPts val="450"/>
              </a:spcBef>
              <a:defRPr lang="en-US" dirty="0" smtClean="0"/>
            </a:lvl4pPr>
            <a:lvl5pPr>
              <a:spcBef>
                <a:spcPts val="450"/>
              </a:spcBef>
              <a:defRPr/>
            </a:lvl5pPr>
            <a:lvl6pPr>
              <a:spcBef>
                <a:spcPts val="450"/>
              </a:spcBef>
              <a:defRPr/>
            </a:lvl6pPr>
            <a:lvl7pPr>
              <a:spcBef>
                <a:spcPts val="450"/>
              </a:spcBef>
              <a:defRPr/>
            </a:lvl7pPr>
            <a:lvl8pPr>
              <a:spcBef>
                <a:spcPts val="450"/>
              </a:spcBef>
              <a:defRPr/>
            </a:lvl8pPr>
            <a:lvl9pPr>
              <a:spcBef>
                <a:spcPts val="450"/>
              </a:spcBef>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228600" y="91440"/>
            <a:ext cx="8686800" cy="685800"/>
          </a:xfrm>
        </p:spPr>
        <p:txBody>
          <a:bodyPr vert="horz" lIns="91440" tIns="45720" rIns="91440" bIns="45720" rtlCol="0" anchor="b" anchorCtr="0">
            <a:noAutofit/>
          </a:bodyPr>
          <a:lstStyle>
            <a:lvl1pPr>
              <a:defRPr lang="en-US" dirty="0"/>
            </a:lvl1pPr>
          </a:lstStyle>
          <a:p>
            <a:pPr lvl="0"/>
            <a:r>
              <a:rPr lang="en-US"/>
              <a:t>Click to edit Master title style</a:t>
            </a:r>
          </a:p>
        </p:txBody>
      </p:sp>
      <p:sp>
        <p:nvSpPr>
          <p:cNvPr id="9"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228600" y="120812"/>
            <a:ext cx="8686800" cy="320040"/>
          </a:xfrm>
        </p:spPr>
        <p:txBody>
          <a:bodyPr lIns="91440" tIns="45720" rIns="91440" bIns="45720" anchor="b" anchorCtr="0"/>
          <a:lstStyle>
            <a:lvl1pPr marL="0" indent="0">
              <a:buFontTx/>
              <a:buNone/>
              <a:defRPr sz="1500">
                <a:solidFill>
                  <a:schemeClr val="accent1"/>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C89047A8-77AB-410A-BE5F-5A7C54DAC570}"/>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748523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Title +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C2FD7D-9D17-46D4-8EE0-A805134B9F17}"/>
              </a:ext>
            </a:extLst>
          </p:cNvPr>
          <p:cNvSpPr/>
          <p:nvPr userDrawn="1"/>
        </p:nvSpPr>
        <p:spPr>
          <a:xfrm>
            <a:off x="1" y="0"/>
            <a:ext cx="883763"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itle 1"/>
          <p:cNvSpPr>
            <a:spLocks noGrp="1"/>
          </p:cNvSpPr>
          <p:nvPr>
            <p:ph type="title"/>
          </p:nvPr>
        </p:nvSpPr>
        <p:spPr>
          <a:xfrm>
            <a:off x="1102936" y="166854"/>
            <a:ext cx="7402398" cy="957291"/>
          </a:xfrm>
        </p:spPr>
        <p:txBody>
          <a:bodyPr vert="horz" lIns="0" tIns="45720" rIns="91440" bIns="45720" rtlCol="0" anchor="b" anchorCtr="0">
            <a:noAutofit/>
          </a:bodyPr>
          <a:lstStyle>
            <a:lvl1pPr>
              <a:defRPr lang="en-US" dirty="0"/>
            </a:lvl1pPr>
          </a:lstStyle>
          <a:p>
            <a:pPr lvl="0"/>
            <a:r>
              <a:rPr lang="en-US"/>
              <a:t>Click to edit Master title style</a:t>
            </a:r>
          </a:p>
        </p:txBody>
      </p:sp>
      <p:sp>
        <p:nvSpPr>
          <p:cNvPr id="6" name="Text Placeholder 4">
            <a:extLst>
              <a:ext uri="{FF2B5EF4-FFF2-40B4-BE49-F238E27FC236}">
                <a16:creationId xmlns:a16="http://schemas.microsoft.com/office/drawing/2014/main" id="{28E65116-C1DE-4146-ABBC-C89B896AE320}"/>
              </a:ext>
            </a:extLst>
          </p:cNvPr>
          <p:cNvSpPr>
            <a:spLocks noGrp="1"/>
          </p:cNvSpPr>
          <p:nvPr>
            <p:ph type="body" sz="quarter" idx="10" hasCustomPrompt="1"/>
          </p:nvPr>
        </p:nvSpPr>
        <p:spPr>
          <a:xfrm>
            <a:off x="1102936" y="194286"/>
            <a:ext cx="7402398" cy="446736"/>
          </a:xfrm>
        </p:spPr>
        <p:txBody>
          <a:bodyPr lIns="0" tIns="45720" rIns="91440" bIns="45720" anchor="b" anchorCtr="0"/>
          <a:lstStyle>
            <a:lvl1pPr marL="0" indent="0">
              <a:buFontTx/>
              <a:buNone/>
              <a:defRPr sz="1500">
                <a:solidFill>
                  <a:schemeClr val="accent1"/>
                </a:solidFill>
                <a:latin typeface="+mj-lt"/>
              </a:defRPr>
            </a:lvl1pPr>
          </a:lstStyle>
          <a:p>
            <a:pPr lvl="0"/>
            <a:r>
              <a:rPr lang="en-US"/>
              <a:t>Click to add subtitle</a:t>
            </a:r>
          </a:p>
        </p:txBody>
      </p:sp>
      <p:pic>
        <p:nvPicPr>
          <p:cNvPr id="7" name="Picture 6">
            <a:extLst>
              <a:ext uri="{FF2B5EF4-FFF2-40B4-BE49-F238E27FC236}">
                <a16:creationId xmlns:a16="http://schemas.microsoft.com/office/drawing/2014/main" id="{8C97CA1A-6AF3-44E9-84F6-2E227EF78014}"/>
              </a:ext>
            </a:extLst>
          </p:cNvPr>
          <p:cNvPicPr>
            <a:picLocks noChangeAspect="1"/>
          </p:cNvPicPr>
          <p:nvPr userDrawn="1"/>
        </p:nvPicPr>
        <p:blipFill>
          <a:blip r:embed="rId2"/>
          <a:stretch>
            <a:fillRect/>
          </a:stretch>
        </p:blipFill>
        <p:spPr>
          <a:xfrm>
            <a:off x="79512" y="6391373"/>
            <a:ext cx="718699" cy="206533"/>
          </a:xfrm>
          <a:prstGeom prst="rect">
            <a:avLst/>
          </a:prstGeom>
        </p:spPr>
      </p:pic>
      <p:sp>
        <p:nvSpPr>
          <p:cNvPr id="4" name="Text Placeholder 3">
            <a:extLst>
              <a:ext uri="{FF2B5EF4-FFF2-40B4-BE49-F238E27FC236}">
                <a16:creationId xmlns:a16="http://schemas.microsoft.com/office/drawing/2014/main" id="{5F65DF98-5E55-4F3B-9BE0-7D813F53363D}"/>
              </a:ext>
            </a:extLst>
          </p:cNvPr>
          <p:cNvSpPr>
            <a:spLocks noGrp="1"/>
          </p:cNvSpPr>
          <p:nvPr>
            <p:ph type="body" sz="quarter" idx="11"/>
          </p:nvPr>
        </p:nvSpPr>
        <p:spPr>
          <a:xfrm>
            <a:off x="1102519" y="1460500"/>
            <a:ext cx="7403306" cy="336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457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ue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C72B0A-93E1-4881-96FC-F9FDCFACE296}"/>
              </a:ext>
            </a:extLst>
          </p:cNvPr>
          <p:cNvPicPr>
            <a:picLocks noChangeAspect="1"/>
          </p:cNvPicPr>
          <p:nvPr userDrawn="1"/>
        </p:nvPicPr>
        <p:blipFill>
          <a:blip r:embed="rId2"/>
          <a:stretch>
            <a:fillRect/>
          </a:stretch>
        </p:blipFill>
        <p:spPr>
          <a:xfrm>
            <a:off x="169638" y="6437948"/>
            <a:ext cx="1065250" cy="328228"/>
          </a:xfrm>
          <a:prstGeom prst="rect">
            <a:avLst/>
          </a:prstGeom>
        </p:spPr>
      </p:pic>
    </p:spTree>
    <p:extLst>
      <p:ext uri="{BB962C8B-B14F-4D97-AF65-F5344CB8AC3E}">
        <p14:creationId xmlns:p14="http://schemas.microsoft.com/office/powerpoint/2010/main" val="553643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Blue 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694"/>
            <a:ext cx="5943600" cy="1682241"/>
          </a:xfrm>
        </p:spPr>
        <p:txBody>
          <a:bodyPr wrap="square" lIns="91440" tIns="45720" rIns="91440" bIns="45720" anchor="b">
            <a:noAutofit/>
          </a:bodyPr>
          <a:lstStyle>
            <a:lvl1pPr algn="l">
              <a:lnSpc>
                <a:spcPct val="90000"/>
              </a:lnSpc>
              <a:defRPr sz="1650" b="1" cap="none">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457200" y="3463438"/>
            <a:ext cx="5943600" cy="2083377"/>
          </a:xfrm>
        </p:spPr>
        <p:txBody>
          <a:bodyPr wrap="square" lIns="91440" tIns="45720" rIns="91440" bIns="45720" anchor="t">
            <a:noAutofit/>
          </a:bodyPr>
          <a:lstStyle>
            <a:lvl1pPr marL="0" indent="0">
              <a:spcBef>
                <a:spcPts val="0"/>
              </a:spcBef>
              <a:buNone/>
              <a:defRPr sz="1350" cap="none">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6547457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Blue Transition Slide Centered">
    <p:spTree>
      <p:nvGrpSpPr>
        <p:cNvPr id="1" name=""/>
        <p:cNvGrpSpPr/>
        <p:nvPr/>
      </p:nvGrpSpPr>
      <p:grpSpPr>
        <a:xfrm>
          <a:off x="0" y="0"/>
          <a:ext cx="0" cy="0"/>
          <a:chOff x="0" y="0"/>
          <a:chExt cx="0" cy="0"/>
        </a:xfrm>
      </p:grpSpPr>
      <p:sp>
        <p:nvSpPr>
          <p:cNvPr id="2" name="Title 1"/>
          <p:cNvSpPr>
            <a:spLocks noGrp="1"/>
          </p:cNvSpPr>
          <p:nvPr>
            <p:ph type="title"/>
          </p:nvPr>
        </p:nvSpPr>
        <p:spPr>
          <a:xfrm>
            <a:off x="1600200" y="1730682"/>
            <a:ext cx="5943600" cy="1682241"/>
          </a:xfrm>
        </p:spPr>
        <p:txBody>
          <a:bodyPr wrap="square" lIns="91440" rIns="91440" anchor="b">
            <a:noAutofit/>
          </a:bodyPr>
          <a:lstStyle>
            <a:lvl1pPr algn="ctr">
              <a:lnSpc>
                <a:spcPct val="90000"/>
              </a:lnSpc>
              <a:defRPr sz="1650" b="1" cap="none">
                <a:solidFill>
                  <a:schemeClr val="tx1"/>
                </a:solidFill>
              </a:defRPr>
            </a:lvl1pPr>
          </a:lstStyle>
          <a:p>
            <a:r>
              <a:rPr lang="en-US"/>
              <a:t>Click to edit Master title style</a:t>
            </a:r>
          </a:p>
        </p:txBody>
      </p:sp>
      <p:sp>
        <p:nvSpPr>
          <p:cNvPr id="3" name="Text Placeholder 2"/>
          <p:cNvSpPr>
            <a:spLocks noGrp="1"/>
          </p:cNvSpPr>
          <p:nvPr>
            <p:ph type="body" idx="1" hasCustomPrompt="1"/>
          </p:nvPr>
        </p:nvSpPr>
        <p:spPr>
          <a:xfrm>
            <a:off x="1600200" y="3463426"/>
            <a:ext cx="5943600" cy="2083377"/>
          </a:xfrm>
        </p:spPr>
        <p:txBody>
          <a:bodyPr wrap="square" lIns="91440" tIns="45720" rIns="91440" bIns="45720" anchor="t">
            <a:noAutofit/>
          </a:bodyPr>
          <a:lstStyle>
            <a:lvl1pPr marL="0" indent="0" algn="ctr">
              <a:spcBef>
                <a:spcPts val="0"/>
              </a:spcBef>
              <a:buNone/>
              <a:defRPr sz="1350" cap="none">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14730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Blu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199357-6C11-423F-930D-17D7CD24CE65}"/>
              </a:ext>
            </a:extLst>
          </p:cNvPr>
          <p:cNvSpPr/>
          <p:nvPr userDrawn="1"/>
        </p:nvSpPr>
        <p:spPr>
          <a:xfrm>
            <a:off x="1143" y="0"/>
            <a:ext cx="914171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bwMode="gray">
          <a:xfrm>
            <a:off x="2229420" y="822960"/>
            <a:ext cx="6347652"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1650">
                <a:solidFill>
                  <a:schemeClr val="bg1"/>
                </a:solidFill>
              </a:defRPr>
            </a:lvl1pPr>
          </a:lstStyle>
          <a:p>
            <a:pPr lvl="0" algn="l" fontAlgn="base">
              <a:spcAft>
                <a:spcPct val="0"/>
              </a:spcAft>
            </a:pPr>
            <a:r>
              <a:rPr lang="en-US"/>
              <a:t>Click to edit Master title style</a:t>
            </a:r>
          </a:p>
        </p:txBody>
      </p:sp>
      <p:sp>
        <p:nvSpPr>
          <p:cNvPr id="3" name="Subtitle 2"/>
          <p:cNvSpPr>
            <a:spLocks noGrp="1"/>
          </p:cNvSpPr>
          <p:nvPr>
            <p:ph type="subTitle" idx="1" hasCustomPrompt="1"/>
          </p:nvPr>
        </p:nvSpPr>
        <p:spPr bwMode="gray">
          <a:xfrm>
            <a:off x="2229420" y="3017520"/>
            <a:ext cx="6347652" cy="328326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fontAlgn="base">
              <a:lnSpc>
                <a:spcPct val="95000"/>
              </a:lnSpc>
              <a:spcBef>
                <a:spcPts val="150"/>
              </a:spcBef>
              <a:spcAft>
                <a:spcPct val="0"/>
              </a:spcAft>
              <a:buClr>
                <a:srgbClr val="6AADE4"/>
              </a:buClr>
              <a:buFontTx/>
              <a:buNone/>
              <a:defRPr lang="en-US" sz="1350" baseline="0">
                <a:solidFill>
                  <a:schemeClr val="bg1"/>
                </a:solidFill>
              </a:defRPr>
            </a:lvl1pPr>
          </a:lstStyle>
          <a:p>
            <a:pPr marL="0" lvl="0" indent="0" fontAlgn="base">
              <a:spcBef>
                <a:spcPct val="0"/>
              </a:spcBef>
              <a:spcAft>
                <a:spcPct val="0"/>
              </a:spcAft>
              <a:buClr>
                <a:srgbClr val="6AADE4"/>
              </a:buClr>
              <a:buFontTx/>
              <a:buNone/>
            </a:pPr>
            <a:r>
              <a:rPr lang="en-US"/>
              <a:t>Click to edit Speaker Name/Title/Date</a:t>
            </a:r>
          </a:p>
        </p:txBody>
      </p:sp>
      <p:pic>
        <p:nvPicPr>
          <p:cNvPr id="7" name="Picture 6">
            <a:extLst>
              <a:ext uri="{FF2B5EF4-FFF2-40B4-BE49-F238E27FC236}">
                <a16:creationId xmlns:a16="http://schemas.microsoft.com/office/drawing/2014/main" id="{7E42F2A8-BDF4-41D3-9152-3618825AABF3}"/>
              </a:ext>
            </a:extLst>
          </p:cNvPr>
          <p:cNvPicPr>
            <a:picLocks noChangeAspect="1"/>
          </p:cNvPicPr>
          <p:nvPr userDrawn="1"/>
        </p:nvPicPr>
        <p:blipFill>
          <a:blip r:embed="rId2"/>
          <a:stretch>
            <a:fillRect/>
          </a:stretch>
        </p:blipFill>
        <p:spPr>
          <a:xfrm rot="5400000">
            <a:off x="-1702452" y="2968952"/>
            <a:ext cx="5692031" cy="920098"/>
          </a:xfrm>
          <a:prstGeom prst="rect">
            <a:avLst/>
          </a:prstGeom>
        </p:spPr>
      </p:pic>
    </p:spTree>
    <p:extLst>
      <p:ext uri="{BB962C8B-B14F-4D97-AF65-F5344CB8AC3E}">
        <p14:creationId xmlns:p14="http://schemas.microsoft.com/office/powerpoint/2010/main" val="40917636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Blue Logo Title">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2231136" y="822960"/>
            <a:ext cx="6355080"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1650">
                <a:solidFill>
                  <a:schemeClr val="tx1"/>
                </a:solidFill>
              </a:defRPr>
            </a:lvl1pPr>
          </a:lstStyle>
          <a:p>
            <a:pPr lvl="0" algn="l" fontAlgn="base">
              <a:spcAft>
                <a:spcPct val="0"/>
              </a:spcAft>
            </a:pPr>
            <a:r>
              <a:rPr lang="en-US"/>
              <a:t>Click to edit Master title style</a:t>
            </a:r>
          </a:p>
        </p:txBody>
      </p:sp>
      <p:sp>
        <p:nvSpPr>
          <p:cNvPr id="3" name="Subtitle 2"/>
          <p:cNvSpPr>
            <a:spLocks noGrp="1"/>
          </p:cNvSpPr>
          <p:nvPr>
            <p:ph type="subTitle" idx="1" hasCustomPrompt="1"/>
          </p:nvPr>
        </p:nvSpPr>
        <p:spPr bwMode="gray">
          <a:xfrm>
            <a:off x="2231136" y="3017520"/>
            <a:ext cx="6355080" cy="3283268"/>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fontAlgn="base">
              <a:lnSpc>
                <a:spcPct val="95000"/>
              </a:lnSpc>
              <a:spcBef>
                <a:spcPts val="150"/>
              </a:spcBef>
              <a:spcAft>
                <a:spcPct val="0"/>
              </a:spcAft>
              <a:buClr>
                <a:srgbClr val="6AADE4"/>
              </a:buClr>
              <a:buFontTx/>
              <a:buNone/>
              <a:defRPr lang="en-US" sz="1350" baseline="0">
                <a:solidFill>
                  <a:schemeClr val="tx1"/>
                </a:solidFill>
              </a:defRPr>
            </a:lvl1pPr>
          </a:lstStyle>
          <a:p>
            <a:pPr marL="0" lvl="0" indent="0" fontAlgn="base">
              <a:spcBef>
                <a:spcPct val="0"/>
              </a:spcBef>
              <a:spcAft>
                <a:spcPct val="0"/>
              </a:spcAft>
              <a:buClr>
                <a:srgbClr val="6AADE4"/>
              </a:buClr>
              <a:buFontTx/>
              <a:buNone/>
            </a:pPr>
            <a:r>
              <a:rPr lang="en-US"/>
              <a:t>Click to edit Speaker Name/Title/Date</a:t>
            </a:r>
          </a:p>
        </p:txBody>
      </p:sp>
      <p:pic>
        <p:nvPicPr>
          <p:cNvPr id="5" name="Picture 4">
            <a:extLst>
              <a:ext uri="{FF2B5EF4-FFF2-40B4-BE49-F238E27FC236}">
                <a16:creationId xmlns:a16="http://schemas.microsoft.com/office/drawing/2014/main" id="{269A14AA-9BBE-4B94-9023-9A89273BDD25}"/>
              </a:ext>
            </a:extLst>
          </p:cNvPr>
          <p:cNvPicPr>
            <a:picLocks noChangeAspect="1"/>
          </p:cNvPicPr>
          <p:nvPr userDrawn="1"/>
        </p:nvPicPr>
        <p:blipFill>
          <a:blip r:embed="rId2"/>
          <a:stretch>
            <a:fillRect/>
          </a:stretch>
        </p:blipFill>
        <p:spPr>
          <a:xfrm>
            <a:off x="289119" y="2636900"/>
            <a:ext cx="1773361" cy="509614"/>
          </a:xfrm>
          <a:prstGeom prst="rect">
            <a:avLst/>
          </a:prstGeom>
        </p:spPr>
      </p:pic>
    </p:spTree>
    <p:extLst>
      <p:ext uri="{BB962C8B-B14F-4D97-AF65-F5344CB8AC3E}">
        <p14:creationId xmlns:p14="http://schemas.microsoft.com/office/powerpoint/2010/main" val="4907693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Information Security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2231137" y="822960"/>
            <a:ext cx="4026229" cy="18288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fontAlgn="base">
              <a:spcAft>
                <a:spcPct val="0"/>
              </a:spcAft>
              <a:defRPr lang="en-US" sz="1800">
                <a:solidFill>
                  <a:schemeClr val="tx1"/>
                </a:solidFill>
              </a:defRPr>
            </a:lvl1pPr>
          </a:lstStyle>
          <a:p>
            <a:pPr lvl="0" algn="l" fontAlgn="base">
              <a:spcAft>
                <a:spcPct val="0"/>
              </a:spcAft>
            </a:pPr>
            <a:r>
              <a:rPr lang="en-US"/>
              <a:t>Information Security</a:t>
            </a:r>
          </a:p>
        </p:txBody>
      </p:sp>
      <p:sp>
        <p:nvSpPr>
          <p:cNvPr id="3" name="Subtitle 2"/>
          <p:cNvSpPr>
            <a:spLocks noGrp="1"/>
          </p:cNvSpPr>
          <p:nvPr>
            <p:ph type="subTitle" idx="1" hasCustomPrompt="1"/>
          </p:nvPr>
        </p:nvSpPr>
        <p:spPr bwMode="gray">
          <a:xfrm>
            <a:off x="2231137" y="3017520"/>
            <a:ext cx="6629400" cy="1602624"/>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nSpc>
                <a:spcPct val="95000"/>
              </a:lnSpc>
              <a:buFontTx/>
              <a:buNone/>
              <a:defRPr lang="en-US" sz="1200" spc="-15" baseline="0">
                <a:solidFill>
                  <a:schemeClr val="tx1"/>
                </a:solidFill>
              </a:defRPr>
            </a:lvl1pPr>
          </a:lstStyle>
          <a:p>
            <a:r>
              <a:rPr lang="en-US"/>
              <a:t>This presentation contains Corning Restricted information and is intended solely for those with a need to know. It may not be distributed, in whole or part, in any form by any means, or by any person or organization without authorization from Corning Incorporated.</a:t>
            </a:r>
          </a:p>
        </p:txBody>
      </p:sp>
      <p:pic>
        <p:nvPicPr>
          <p:cNvPr id="8" name="Picture 7">
            <a:extLst>
              <a:ext uri="{FF2B5EF4-FFF2-40B4-BE49-F238E27FC236}">
                <a16:creationId xmlns:a16="http://schemas.microsoft.com/office/drawing/2014/main" id="{3AEC0DBC-2E3F-45AE-AA11-EA6C7CE93587}"/>
              </a:ext>
            </a:extLst>
          </p:cNvPr>
          <p:cNvPicPr>
            <a:picLocks noChangeAspect="1"/>
          </p:cNvPicPr>
          <p:nvPr userDrawn="1"/>
        </p:nvPicPr>
        <p:blipFill>
          <a:blip r:embed="rId2"/>
          <a:stretch>
            <a:fillRect/>
          </a:stretch>
        </p:blipFill>
        <p:spPr>
          <a:xfrm rot="5400000">
            <a:off x="-1700658" y="2968952"/>
            <a:ext cx="5692031" cy="920098"/>
          </a:xfrm>
          <a:prstGeom prst="rect">
            <a:avLst/>
          </a:prstGeom>
        </p:spPr>
      </p:pic>
      <p:pic>
        <p:nvPicPr>
          <p:cNvPr id="10" name="Picture 9">
            <a:extLst>
              <a:ext uri="{FF2B5EF4-FFF2-40B4-BE49-F238E27FC236}">
                <a16:creationId xmlns:a16="http://schemas.microsoft.com/office/drawing/2014/main" id="{9353A121-5175-4DD3-B7C7-5A1B5F616330}"/>
              </a:ext>
            </a:extLst>
          </p:cNvPr>
          <p:cNvPicPr>
            <a:picLocks noChangeAspect="1"/>
          </p:cNvPicPr>
          <p:nvPr userDrawn="1"/>
        </p:nvPicPr>
        <p:blipFill>
          <a:blip r:embed="rId3"/>
          <a:stretch>
            <a:fillRect/>
          </a:stretch>
        </p:blipFill>
        <p:spPr>
          <a:xfrm>
            <a:off x="6150075" y="4620144"/>
            <a:ext cx="2809477" cy="685800"/>
          </a:xfrm>
          <a:prstGeom prst="rect">
            <a:avLst/>
          </a:prstGeom>
        </p:spPr>
      </p:pic>
    </p:spTree>
    <p:extLst>
      <p:ext uri="{BB962C8B-B14F-4D97-AF65-F5344CB8AC3E}">
        <p14:creationId xmlns:p14="http://schemas.microsoft.com/office/powerpoint/2010/main" val="29412624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ue Closing">
    <p:bg bwMode="gray">
      <p:bgPr>
        <a:solidFill>
          <a:srgbClr val="00529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967B-EBDF-41BD-B334-3345D70185F0}"/>
              </a:ext>
            </a:extLst>
          </p:cNvPr>
          <p:cNvPicPr>
            <a:picLocks noChangeAspect="1"/>
          </p:cNvPicPr>
          <p:nvPr userDrawn="1"/>
        </p:nvPicPr>
        <p:blipFill>
          <a:blip r:embed="rId2"/>
          <a:stretch>
            <a:fillRect/>
          </a:stretch>
        </p:blipFill>
        <p:spPr>
          <a:xfrm>
            <a:off x="1755984" y="2619756"/>
            <a:ext cx="5632034" cy="1618488"/>
          </a:xfrm>
          <a:prstGeom prst="rect">
            <a:avLst/>
          </a:prstGeom>
        </p:spPr>
      </p:pic>
    </p:spTree>
    <p:extLst>
      <p:ext uri="{BB962C8B-B14F-4D97-AF65-F5344CB8AC3E}">
        <p14:creationId xmlns:p14="http://schemas.microsoft.com/office/powerpoint/2010/main" val="118720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lue Logo Clos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76087A-C1B5-4497-BF2F-340CAEDB0BE6}"/>
              </a:ext>
            </a:extLst>
          </p:cNvPr>
          <p:cNvPicPr>
            <a:picLocks noChangeAspect="1"/>
          </p:cNvPicPr>
          <p:nvPr userDrawn="1"/>
        </p:nvPicPr>
        <p:blipFill>
          <a:blip r:embed="rId2"/>
          <a:stretch>
            <a:fillRect/>
          </a:stretch>
        </p:blipFill>
        <p:spPr>
          <a:xfrm>
            <a:off x="1759102" y="2620653"/>
            <a:ext cx="5625797" cy="1616694"/>
          </a:xfrm>
          <a:prstGeom prst="rect">
            <a:avLst/>
          </a:prstGeom>
        </p:spPr>
      </p:pic>
    </p:spTree>
    <p:extLst>
      <p:ext uri="{BB962C8B-B14F-4D97-AF65-F5344CB8AC3E}">
        <p14:creationId xmlns:p14="http://schemas.microsoft.com/office/powerpoint/2010/main" val="152503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Col Content Wht">
    <p:spTree>
      <p:nvGrpSpPr>
        <p:cNvPr id="1" name=""/>
        <p:cNvGrpSpPr/>
        <p:nvPr/>
      </p:nvGrpSpPr>
      <p:grpSpPr>
        <a:xfrm>
          <a:off x="0" y="0"/>
          <a:ext cx="0" cy="0"/>
          <a:chOff x="0" y="0"/>
          <a:chExt cx="0" cy="0"/>
        </a:xfrm>
      </p:grpSpPr>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342900" y="228601"/>
            <a:ext cx="8627364"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009519"/>
      </p:ext>
    </p:extLst>
  </p:cSld>
  <p:clrMapOvr>
    <a:masterClrMapping/>
  </p:clrMapOvr>
  <p:hf hdr="0" dt="0"/>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orient="horz" pos="38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4 Content : 1 column">
    <p:spTree>
      <p:nvGrpSpPr>
        <p:cNvPr id="1" name=""/>
        <p:cNvGrpSpPr/>
        <p:nvPr/>
      </p:nvGrpSpPr>
      <p:grpSpPr>
        <a:xfrm>
          <a:off x="0" y="0"/>
          <a:ext cx="0" cy="0"/>
          <a:chOff x="0" y="0"/>
          <a:chExt cx="0" cy="0"/>
        </a:xfrm>
      </p:grpSpPr>
      <p:sp>
        <p:nvSpPr>
          <p:cNvPr id="7" name="Rectangle 6"/>
          <p:cNvSpPr/>
          <p:nvPr/>
        </p:nvSpPr>
        <p:spPr>
          <a:xfrm>
            <a:off x="1" y="0"/>
            <a:ext cx="1277540"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5" name="Espace réservé du pied de page 4"/>
          <p:cNvSpPr>
            <a:spLocks noGrp="1"/>
          </p:cNvSpPr>
          <p:nvPr>
            <p:ph type="ftr" sz="quarter" idx="11"/>
          </p:nvPr>
        </p:nvSpPr>
        <p:spPr>
          <a:xfrm>
            <a:off x="170261" y="225425"/>
            <a:ext cx="1053703" cy="755650"/>
          </a:xfrm>
          <a:prstGeom prst="rect">
            <a:avLst/>
          </a:prstGeom>
        </p:spPr>
        <p:txBody>
          <a:bodyPr/>
          <a:lstStyle/>
          <a:p>
            <a:endParaRPr lang="en-US"/>
          </a:p>
        </p:txBody>
      </p:sp>
      <p:sp>
        <p:nvSpPr>
          <p:cNvPr id="6" name="Espace réservé du numéro de diapositive 5"/>
          <p:cNvSpPr>
            <a:spLocks noGrp="1"/>
          </p:cNvSpPr>
          <p:nvPr>
            <p:ph type="sldNum" sz="quarter" idx="12"/>
          </p:nvPr>
        </p:nvSpPr>
        <p:spPr/>
        <p:txBody>
          <a:bodyPr/>
          <a:lstStyle/>
          <a:p>
            <a:fld id="{3CD4A525-5003-4ABD-B075-9FC5F973E879}" type="slidenum">
              <a:rPr lang="en-US" smtClean="0"/>
              <a:t>‹#›</a:t>
            </a:fld>
            <a:endParaRPr lang="en-US"/>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502" y="6203551"/>
            <a:ext cx="675083" cy="429024"/>
          </a:xfrm>
          <a:prstGeom prst="rect">
            <a:avLst/>
          </a:prstGeom>
        </p:spPr>
      </p:pic>
      <p:sp>
        <p:nvSpPr>
          <p:cNvPr id="3" name="Espace réservé du contenu 2"/>
          <p:cNvSpPr>
            <a:spLocks noGrp="1"/>
          </p:cNvSpPr>
          <p:nvPr>
            <p:ph sz="quarter" idx="13"/>
          </p:nvPr>
        </p:nvSpPr>
        <p:spPr>
          <a:xfrm>
            <a:off x="1656161" y="1844675"/>
            <a:ext cx="6938963"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9" name="Title 3"/>
          <p:cNvSpPr>
            <a:spLocks noGrp="1"/>
          </p:cNvSpPr>
          <p:nvPr>
            <p:ph type="title"/>
          </p:nvPr>
        </p:nvSpPr>
        <p:spPr>
          <a:xfrm>
            <a:off x="1656162" y="620713"/>
            <a:ext cx="6938962" cy="1152526"/>
          </a:xfrm>
        </p:spPr>
        <p:txBody>
          <a:bodyPr/>
          <a:lstStyle/>
          <a:p>
            <a:r>
              <a:rPr lang="en-US"/>
              <a:t>Click to edit Master title style</a:t>
            </a:r>
          </a:p>
        </p:txBody>
      </p:sp>
    </p:spTree>
    <p:extLst>
      <p:ext uri="{BB962C8B-B14F-4D97-AF65-F5344CB8AC3E}">
        <p14:creationId xmlns:p14="http://schemas.microsoft.com/office/powerpoint/2010/main" val="1942607883"/>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6 Title: White Text + Red Background">
    <p:spTree>
      <p:nvGrpSpPr>
        <p:cNvPr id="1" name=""/>
        <p:cNvGrpSpPr/>
        <p:nvPr/>
      </p:nvGrpSpPr>
      <p:grpSpPr>
        <a:xfrm>
          <a:off x="0" y="0"/>
          <a:ext cx="0" cy="0"/>
          <a:chOff x="0" y="0"/>
          <a:chExt cx="0" cy="0"/>
        </a:xfrm>
      </p:grpSpPr>
      <p:sp>
        <p:nvSpPr>
          <p:cNvPr id="11" name="Rectangle 10"/>
          <p:cNvSpPr/>
          <p:nvPr/>
        </p:nvSpPr>
        <p:spPr>
          <a:xfrm>
            <a:off x="1277542" y="0"/>
            <a:ext cx="7866458" cy="6875248"/>
          </a:xfrm>
          <a:prstGeom prst="rect">
            <a:avLst/>
          </a:prstGeom>
          <a:solidFill>
            <a:srgbClr val="FF4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solidFill>
                <a:srgbClr val="FF4337"/>
              </a:solidFill>
            </a:endParaRPr>
          </a:p>
        </p:txBody>
      </p:sp>
      <p:sp>
        <p:nvSpPr>
          <p:cNvPr id="2" name="Titre 1"/>
          <p:cNvSpPr>
            <a:spLocks noGrp="1"/>
          </p:cNvSpPr>
          <p:nvPr>
            <p:ph type="ctrTitle" hasCustomPrompt="1"/>
          </p:nvPr>
        </p:nvSpPr>
        <p:spPr>
          <a:xfrm>
            <a:off x="1656161" y="620713"/>
            <a:ext cx="6938963" cy="5038682"/>
          </a:xfrm>
        </p:spPr>
        <p:txBody>
          <a:bodyPr anchor="ctr">
            <a:normAutofit/>
          </a:bodyPr>
          <a:lstStyle>
            <a:lvl1pPr algn="ctr">
              <a:defRPr sz="3038" b="0" i="0" baseline="0">
                <a:solidFill>
                  <a:schemeClr val="bg1"/>
                </a:solidFill>
                <a:latin typeface="Montserrat" charset="0"/>
                <a:ea typeface="Montserrat" charset="0"/>
                <a:cs typeface="Montserrat" charset="0"/>
              </a:defRPr>
            </a:lvl1pPr>
          </a:lstStyle>
          <a:p>
            <a:r>
              <a:rPr lang="en-CA"/>
              <a:t>Insert presentation title </a:t>
            </a:r>
            <a:br>
              <a:rPr lang="en-CA"/>
            </a:br>
            <a:r>
              <a:rPr lang="en-CA"/>
              <a:t>here</a:t>
            </a:r>
          </a:p>
        </p:txBody>
      </p:sp>
      <p:sp>
        <p:nvSpPr>
          <p:cNvPr id="6" name="Sous-titre 2"/>
          <p:cNvSpPr>
            <a:spLocks noGrp="1"/>
          </p:cNvSpPr>
          <p:nvPr>
            <p:ph type="subTitle" idx="1" hasCustomPrompt="1"/>
          </p:nvPr>
        </p:nvSpPr>
        <p:spPr>
          <a:xfrm>
            <a:off x="1668163" y="5651157"/>
            <a:ext cx="6932141" cy="541294"/>
          </a:xfrm>
        </p:spPr>
        <p:txBody>
          <a:bodyPr anchor="b">
            <a:normAutofit/>
          </a:bodyPr>
          <a:lstStyle>
            <a:lvl1pPr marL="0" indent="0" algn="ctr">
              <a:buNone/>
              <a:defRPr sz="900" b="0" i="1">
                <a:solidFill>
                  <a:schemeClr val="bg1"/>
                </a:solidFill>
                <a:latin typeface="Montserrat" charset="0"/>
                <a:ea typeface="Montserrat" charset="0"/>
                <a:cs typeface="Montserrat"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CA"/>
              <a:t>Insert sub-title here</a:t>
            </a:r>
          </a:p>
        </p:txBody>
      </p:sp>
      <p:sp>
        <p:nvSpPr>
          <p:cNvPr id="7" name="Espace réservé de la date 3"/>
          <p:cNvSpPr>
            <a:spLocks noGrp="1"/>
          </p:cNvSpPr>
          <p:nvPr>
            <p:ph type="dt" sz="half" idx="10"/>
          </p:nvPr>
        </p:nvSpPr>
        <p:spPr>
          <a:xfrm>
            <a:off x="170261" y="225426"/>
            <a:ext cx="1053703" cy="323850"/>
          </a:xfrm>
          <a:prstGeom prst="rect">
            <a:avLst/>
          </a:prstGeom>
        </p:spPr>
        <p:txBody>
          <a:bodyPr/>
          <a:lstStyle>
            <a:lvl1pPr>
              <a:defRPr sz="563">
                <a:solidFill>
                  <a:srgbClr val="FF4337"/>
                </a:solidFill>
                <a:latin typeface="Montserrat" charset="0"/>
                <a:ea typeface="Montserrat" charset="0"/>
                <a:cs typeface="Montserrat" charset="0"/>
              </a:defRPr>
            </a:lvl1pPr>
          </a:lstStyle>
          <a:p>
            <a:fld id="{2D5BC91D-0C3B-4A66-82CE-740F8468C8EF}" type="datetimeFigureOut">
              <a:rPr lang="en-US" smtClean="0"/>
              <a:t>6/6/2023</a:t>
            </a:fld>
            <a:endParaRPr lang="en-US"/>
          </a:p>
        </p:txBody>
      </p:sp>
    </p:spTree>
    <p:extLst>
      <p:ext uri="{BB962C8B-B14F-4D97-AF65-F5344CB8AC3E}">
        <p14:creationId xmlns:p14="http://schemas.microsoft.com/office/powerpoint/2010/main" val="1751744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14 Content : 1 column">
    <p:spTree>
      <p:nvGrpSpPr>
        <p:cNvPr id="1" name=""/>
        <p:cNvGrpSpPr/>
        <p:nvPr/>
      </p:nvGrpSpPr>
      <p:grpSpPr>
        <a:xfrm>
          <a:off x="0" y="0"/>
          <a:ext cx="0" cy="0"/>
          <a:chOff x="0" y="0"/>
          <a:chExt cx="0" cy="0"/>
        </a:xfrm>
      </p:grpSpPr>
      <p:sp>
        <p:nvSpPr>
          <p:cNvPr id="7" name="Rectangle 6"/>
          <p:cNvSpPr/>
          <p:nvPr/>
        </p:nvSpPr>
        <p:spPr>
          <a:xfrm>
            <a:off x="1" y="0"/>
            <a:ext cx="1277540" cy="6863984"/>
          </a:xfrm>
          <a:prstGeom prst="rect">
            <a:avLst/>
          </a:prstGeom>
          <a:gradFill flip="none" rotWithShape="1">
            <a:gsLst>
              <a:gs pos="0">
                <a:srgbClr val="B3D6EC"/>
              </a:gs>
              <a:gs pos="39000">
                <a:srgbClr val="D8E6F0"/>
              </a:gs>
              <a:gs pos="100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013"/>
          </a:p>
        </p:txBody>
      </p:sp>
      <p:sp>
        <p:nvSpPr>
          <p:cNvPr id="5" name="Espace réservé du pied de page 4"/>
          <p:cNvSpPr>
            <a:spLocks noGrp="1"/>
          </p:cNvSpPr>
          <p:nvPr>
            <p:ph type="ftr" sz="quarter" idx="11"/>
          </p:nvPr>
        </p:nvSpPr>
        <p:spPr>
          <a:xfrm>
            <a:off x="170261" y="225425"/>
            <a:ext cx="1053703" cy="755650"/>
          </a:xfrm>
          <a:prstGeom prst="rect">
            <a:avLst/>
          </a:prstGeom>
        </p:spPr>
        <p:txBody>
          <a:bodyPr/>
          <a:lstStyle/>
          <a:p>
            <a:endParaRPr lang="en-US"/>
          </a:p>
        </p:txBody>
      </p:sp>
      <p:sp>
        <p:nvSpPr>
          <p:cNvPr id="6" name="Espace réservé du numéro de diapositive 5"/>
          <p:cNvSpPr>
            <a:spLocks noGrp="1"/>
          </p:cNvSpPr>
          <p:nvPr>
            <p:ph type="sldNum" sz="quarter" idx="12"/>
          </p:nvPr>
        </p:nvSpPr>
        <p:spPr/>
        <p:txBody>
          <a:bodyPr/>
          <a:lstStyle/>
          <a:p>
            <a:fld id="{3CD4A525-5003-4ABD-B075-9FC5F973E879}" type="slidenum">
              <a:rPr lang="en-US" smtClean="0"/>
              <a:t>‹#›</a:t>
            </a:fld>
            <a:endParaRPr lang="en-US"/>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9502" y="6203551"/>
            <a:ext cx="675083" cy="429024"/>
          </a:xfrm>
          <a:prstGeom prst="rect">
            <a:avLst/>
          </a:prstGeom>
        </p:spPr>
      </p:pic>
      <p:sp>
        <p:nvSpPr>
          <p:cNvPr id="3" name="Espace réservé du contenu 2"/>
          <p:cNvSpPr>
            <a:spLocks noGrp="1"/>
          </p:cNvSpPr>
          <p:nvPr>
            <p:ph sz="quarter" idx="13"/>
          </p:nvPr>
        </p:nvSpPr>
        <p:spPr>
          <a:xfrm>
            <a:off x="1656161" y="1844675"/>
            <a:ext cx="6938963" cy="435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247501284"/>
      </p:ext>
    </p:extLst>
  </p:cSld>
  <p:clrMapOvr>
    <a:masterClrMapping/>
  </p:clrMapOvr>
  <p:extLst>
    <p:ext uri="{DCECCB84-F9BA-43D5-87BE-67443E8EF086}">
      <p15:sldGuideLst xmlns:p15="http://schemas.microsoft.com/office/powerpoint/2012/main">
        <p15:guide id="7" orient="horz" pos="14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ext/Bullet slid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34797" y="1766177"/>
            <a:ext cx="8347894" cy="434554"/>
          </a:xfrm>
          <a:prstGeom prst="rect">
            <a:avLst/>
          </a:prstGeom>
        </p:spPr>
        <p:txBody>
          <a:bodyPr lIns="0" tIns="0" rIns="0" bIns="0"/>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650" b="1" baseline="0">
                <a:latin typeface="+mj-lt"/>
                <a:ea typeface="Open Sans" panose="020B0606030504020204" pitchFamily="34" charset="0"/>
                <a:cs typeface="Open Sans" panose="020B0606030504020204" pitchFamily="34" charset="0"/>
              </a:defRPr>
            </a:lvl1pPr>
            <a:lvl2pPr marL="342900" indent="0">
              <a:buNone/>
              <a:defRPr>
                <a:latin typeface="Open Sans" panose="020B0606030504020204" pitchFamily="34" charset="0"/>
                <a:ea typeface="Open Sans" panose="020B0606030504020204" pitchFamily="34" charset="0"/>
                <a:cs typeface="Open Sans" panose="020B0606030504020204" pitchFamily="34" charset="0"/>
              </a:defRPr>
            </a:lvl2pPr>
            <a:lvl3pPr marL="685800" indent="0">
              <a:buNone/>
              <a:defRPr>
                <a:latin typeface="Open Sans" panose="020B0606030504020204" pitchFamily="34" charset="0"/>
                <a:ea typeface="Open Sans" panose="020B0606030504020204" pitchFamily="34" charset="0"/>
                <a:cs typeface="Open Sans" panose="020B0606030504020204" pitchFamily="34" charset="0"/>
              </a:defRPr>
            </a:lvl3pPr>
            <a:lvl4pPr marL="1028700" indent="0">
              <a:buNone/>
              <a:defRPr>
                <a:latin typeface="Open Sans" panose="020B0606030504020204" pitchFamily="34" charset="0"/>
                <a:ea typeface="Open Sans" panose="020B0606030504020204" pitchFamily="34" charset="0"/>
                <a:cs typeface="Open Sans" panose="020B0606030504020204" pitchFamily="34" charset="0"/>
              </a:defRPr>
            </a:lvl4pPr>
            <a:lvl5pPr marL="13716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heading (22) – Delete if not needed </a:t>
            </a:r>
          </a:p>
          <a:p>
            <a:pPr lvl="0"/>
            <a:endParaRPr lang="en-US"/>
          </a:p>
          <a:p>
            <a:pPr lvl="0"/>
            <a:endParaRPr lang="en-US"/>
          </a:p>
        </p:txBody>
      </p:sp>
      <p:sp>
        <p:nvSpPr>
          <p:cNvPr id="23" name="Content Placeholder 2"/>
          <p:cNvSpPr>
            <a:spLocks noGrp="1"/>
          </p:cNvSpPr>
          <p:nvPr>
            <p:ph idx="14" hasCustomPrompt="1"/>
          </p:nvPr>
        </p:nvSpPr>
        <p:spPr>
          <a:xfrm>
            <a:off x="334797" y="2449528"/>
            <a:ext cx="8347894" cy="983199"/>
          </a:xfrm>
          <a:prstGeom prst="rect">
            <a:avLst/>
          </a:prstGeom>
        </p:spPr>
        <p:txBody>
          <a:bodyPr lIns="0" tIns="0" rIns="0" bIns="0"/>
          <a:lstStyle>
            <a:lvl1pPr marL="0" marR="0" indent="0" algn="l" defTabSz="685800" rtl="0" eaLnBrk="1" fontAlgn="auto" latinLnBrk="0" hangingPunct="1">
              <a:lnSpc>
                <a:spcPct val="90000"/>
              </a:lnSpc>
              <a:spcBef>
                <a:spcPts val="750"/>
              </a:spcBef>
              <a:spcAft>
                <a:spcPts val="0"/>
              </a:spcAft>
              <a:buClr>
                <a:schemeClr val="accent2"/>
              </a:buClr>
              <a:buSzTx/>
              <a:buFont typeface="Arial" panose="020B0604020202020204" pitchFamily="34" charset="0"/>
              <a:buNone/>
              <a:tabLst/>
              <a:defRPr sz="1650" b="0" baseline="0">
                <a:latin typeface="+mj-lt"/>
                <a:ea typeface="Open Sans" panose="020B0606030504020204" pitchFamily="34" charset="0"/>
                <a:cs typeface="Open Sans" panose="020B0606030504020204" pitchFamily="34" charset="0"/>
              </a:defRPr>
            </a:lvl1pPr>
            <a:lvl2pPr marL="342900" indent="0">
              <a:buNone/>
              <a:defRPr>
                <a:latin typeface="Open Sans" panose="020B0606030504020204" pitchFamily="34" charset="0"/>
                <a:ea typeface="Open Sans" panose="020B0606030504020204" pitchFamily="34" charset="0"/>
                <a:cs typeface="Open Sans" panose="020B0606030504020204" pitchFamily="34" charset="0"/>
              </a:defRPr>
            </a:lvl2pPr>
            <a:lvl3pPr marL="685800" indent="0">
              <a:buNone/>
              <a:defRPr>
                <a:latin typeface="Open Sans" panose="020B0606030504020204" pitchFamily="34" charset="0"/>
                <a:ea typeface="Open Sans" panose="020B0606030504020204" pitchFamily="34" charset="0"/>
                <a:cs typeface="Open Sans" panose="020B0606030504020204" pitchFamily="34" charset="0"/>
              </a:defRPr>
            </a:lvl3pPr>
            <a:lvl4pPr marL="1028700" indent="0">
              <a:buNone/>
              <a:defRPr>
                <a:latin typeface="Open Sans" panose="020B0606030504020204" pitchFamily="34" charset="0"/>
                <a:ea typeface="Open Sans" panose="020B0606030504020204" pitchFamily="34" charset="0"/>
                <a:cs typeface="Open Sans" panose="020B0606030504020204" pitchFamily="34" charset="0"/>
              </a:defRPr>
            </a:lvl4pPr>
            <a:lvl5pPr marL="13716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Body text (22)</a:t>
            </a:r>
          </a:p>
          <a:p>
            <a:pPr lvl="0"/>
            <a:endParaRPr lang="en-US"/>
          </a:p>
          <a:p>
            <a:pPr lvl="0"/>
            <a:endParaRPr lang="en-US"/>
          </a:p>
        </p:txBody>
      </p:sp>
      <p:sp>
        <p:nvSpPr>
          <p:cNvPr id="26" name="Content Placeholder 2"/>
          <p:cNvSpPr>
            <a:spLocks noGrp="1"/>
          </p:cNvSpPr>
          <p:nvPr>
            <p:ph idx="15" hasCustomPrompt="1"/>
          </p:nvPr>
        </p:nvSpPr>
        <p:spPr>
          <a:xfrm>
            <a:off x="334797" y="3657860"/>
            <a:ext cx="8347894" cy="2251787"/>
          </a:xfrm>
          <a:prstGeom prst="rect">
            <a:avLst/>
          </a:prstGeom>
        </p:spPr>
        <p:txBody>
          <a:bodyPr lIns="0" tIns="0" rIns="0" bIns="0"/>
          <a:lstStyle>
            <a:lvl1pPr marL="214313" marR="0" indent="-214313" algn="l" defTabSz="685800" rtl="0" eaLnBrk="1" fontAlgn="auto" latinLnBrk="0" hangingPunct="1">
              <a:lnSpc>
                <a:spcPct val="200000"/>
              </a:lnSpc>
              <a:spcBef>
                <a:spcPts val="750"/>
              </a:spcBef>
              <a:spcAft>
                <a:spcPts val="0"/>
              </a:spcAft>
              <a:buClr>
                <a:schemeClr val="accent2"/>
              </a:buClr>
              <a:buSzPct val="100000"/>
              <a:buFont typeface="Wingdings 3" panose="05040102010807070707" pitchFamily="18" charset="2"/>
              <a:buChar char=""/>
              <a:tabLst/>
              <a:defRPr sz="1650" b="0" baseline="0">
                <a:latin typeface="+mj-lt"/>
                <a:ea typeface="Open Sans" panose="020B0606030504020204" pitchFamily="34" charset="0"/>
                <a:cs typeface="Open Sans" panose="020B0606030504020204" pitchFamily="34" charset="0"/>
              </a:defRPr>
            </a:lvl1pPr>
            <a:lvl2pPr marL="342900" indent="0">
              <a:buNone/>
              <a:defRPr>
                <a:latin typeface="Open Sans" panose="020B0606030504020204" pitchFamily="34" charset="0"/>
                <a:ea typeface="Open Sans" panose="020B0606030504020204" pitchFamily="34" charset="0"/>
                <a:cs typeface="Open Sans" panose="020B0606030504020204" pitchFamily="34" charset="0"/>
              </a:defRPr>
            </a:lvl2pPr>
            <a:lvl3pPr marL="685800" indent="0">
              <a:buNone/>
              <a:defRPr>
                <a:latin typeface="Open Sans" panose="020B0606030504020204" pitchFamily="34" charset="0"/>
                <a:ea typeface="Open Sans" panose="020B0606030504020204" pitchFamily="34" charset="0"/>
                <a:cs typeface="Open Sans" panose="020B0606030504020204" pitchFamily="34" charset="0"/>
              </a:defRPr>
            </a:lvl3pPr>
            <a:lvl4pPr marL="1028700" indent="0">
              <a:buNone/>
              <a:defRPr>
                <a:latin typeface="Open Sans" panose="020B0606030504020204" pitchFamily="34" charset="0"/>
                <a:ea typeface="Open Sans" panose="020B0606030504020204" pitchFamily="34" charset="0"/>
                <a:cs typeface="Open Sans" panose="020B0606030504020204" pitchFamily="34" charset="0"/>
              </a:defRPr>
            </a:lvl4pPr>
            <a:lvl5pPr marL="1371600" indent="0">
              <a:buNone/>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a:t>Bulleted list (22)</a:t>
            </a:r>
          </a:p>
          <a:p>
            <a:pPr lvl="0"/>
            <a:r>
              <a:rPr lang="en-GB"/>
              <a:t>Bulleted list (22)</a:t>
            </a:r>
            <a:endParaRPr lang="en-US"/>
          </a:p>
          <a:p>
            <a:pPr lvl="0"/>
            <a:r>
              <a:rPr lang="en-GB"/>
              <a:t>Bulleted list (22)</a:t>
            </a:r>
            <a:endParaRPr lang="en-US"/>
          </a:p>
          <a:p>
            <a:pPr lvl="0"/>
            <a:endParaRPr lang="en-US"/>
          </a:p>
        </p:txBody>
      </p:sp>
      <p:sp>
        <p:nvSpPr>
          <p:cNvPr id="34" name="Title 1"/>
          <p:cNvSpPr>
            <a:spLocks noGrp="1"/>
          </p:cNvSpPr>
          <p:nvPr>
            <p:ph type="title" hasCustomPrompt="1"/>
          </p:nvPr>
        </p:nvSpPr>
        <p:spPr>
          <a:xfrm>
            <a:off x="348094" y="528365"/>
            <a:ext cx="7000388" cy="445152"/>
          </a:xfrm>
          <a:prstGeom prst="rect">
            <a:avLst/>
          </a:prstGeom>
        </p:spPr>
        <p:txBody>
          <a:bodyPr lIns="0" tIns="0" rIns="0" bIns="0"/>
          <a:lstStyle>
            <a:lvl1pPr>
              <a:defRPr lang="en-US" sz="2100" b="1" kern="1200" baseline="0" dirty="0">
                <a:solidFill>
                  <a:schemeClr val="tx1"/>
                </a:solidFill>
                <a:latin typeface="+mj-lt"/>
                <a:ea typeface="Open Sans" panose="020B0606030504020204" pitchFamily="34" charset="0"/>
                <a:cs typeface="Open Sans" panose="020B0606030504020204" pitchFamily="34" charset="0"/>
              </a:defRPr>
            </a:lvl1pPr>
          </a:lstStyle>
          <a:p>
            <a:r>
              <a:rPr lang="en-GB"/>
              <a:t>SLIDE TITLE (28)</a:t>
            </a:r>
            <a:endParaRPr lang="en-US"/>
          </a:p>
        </p:txBody>
      </p:sp>
      <p:sp>
        <p:nvSpPr>
          <p:cNvPr id="35" name="Text Placeholder 14"/>
          <p:cNvSpPr>
            <a:spLocks noGrp="1"/>
          </p:cNvSpPr>
          <p:nvPr>
            <p:ph type="body" sz="quarter" idx="13" hasCustomPrompt="1"/>
          </p:nvPr>
        </p:nvSpPr>
        <p:spPr>
          <a:xfrm>
            <a:off x="348093" y="1011730"/>
            <a:ext cx="6988331" cy="418346"/>
          </a:xfrm>
          <a:prstGeom prst="rect">
            <a:avLst/>
          </a:prstGeom>
        </p:spPr>
        <p:txBody>
          <a:bodyPr lIns="0" tIns="0" rIns="0" bIns="0"/>
          <a:lstStyle>
            <a:lvl1pPr marL="0" indent="0">
              <a:buNone/>
              <a:defRPr lang="en-US" sz="1650" kern="1200" baseline="0" dirty="0">
                <a:solidFill>
                  <a:schemeClr val="tx1"/>
                </a:solidFill>
                <a:latin typeface="+mj-lt"/>
                <a:ea typeface="Open Sans" panose="020B0606030504020204" pitchFamily="34" charset="0"/>
                <a:cs typeface="Open Sans" panose="020B0606030504020204" pitchFamily="34" charset="0"/>
              </a:defRPr>
            </a:lvl1pPr>
            <a:lvl2pPr marL="342900" indent="0">
              <a:buNone/>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0">
              <a:buNone/>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None/>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None/>
              <a:defRPr lang="en-US" sz="15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GB"/>
              <a:t>Sub-title (22) – Delete if not needed</a:t>
            </a:r>
            <a:endParaRPr lang="en-US"/>
          </a:p>
        </p:txBody>
      </p:sp>
      <p:sp>
        <p:nvSpPr>
          <p:cNvPr id="2" name="Footer Placeholder 1"/>
          <p:cNvSpPr>
            <a:spLocks noGrp="1"/>
          </p:cNvSpPr>
          <p:nvPr>
            <p:ph type="ftr" sz="quarter" idx="16"/>
          </p:nvPr>
        </p:nvSpPr>
        <p:spPr/>
        <p:txBody>
          <a:bodyPr/>
          <a:lstStyle/>
          <a:p>
            <a:r>
              <a:rPr lang="en-US"/>
              <a:t>#CDPSupplyChain | @CDP</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5271" y="319723"/>
            <a:ext cx="1476680" cy="847653"/>
          </a:xfrm>
          <a:prstGeom prst="rect">
            <a:avLst/>
          </a:prstGeom>
        </p:spPr>
      </p:pic>
      <p:sp>
        <p:nvSpPr>
          <p:cNvPr id="4" name="Slide Number Placeholder 3"/>
          <p:cNvSpPr>
            <a:spLocks noGrp="1"/>
          </p:cNvSpPr>
          <p:nvPr>
            <p:ph type="sldNum" sz="quarter" idx="17"/>
          </p:nvPr>
        </p:nvSpPr>
        <p:spPr/>
        <p:txBody>
          <a:bodyPr/>
          <a:lstStyle/>
          <a:p>
            <a:fld id="{CA7E3AA6-5088-D944-AC75-93D07D6D345B}" type="slidenum">
              <a:rPr lang="en-US" smtClean="0"/>
              <a:t>‹#›</a:t>
            </a:fld>
            <a:endParaRPr lang="en-US"/>
          </a:p>
        </p:txBody>
      </p:sp>
    </p:spTree>
    <p:extLst>
      <p:ext uri="{BB962C8B-B14F-4D97-AF65-F5344CB8AC3E}">
        <p14:creationId xmlns:p14="http://schemas.microsoft.com/office/powerpoint/2010/main" val="4238340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quare 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2702540"/>
            <a:ext cx="3125915" cy="830997"/>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36532" y="3962400"/>
            <a:ext cx="3123437"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438150" y="585788"/>
            <a:ext cx="1024684" cy="292608"/>
          </a:xfrm>
          <a:prstGeom prst="rect">
            <a:avLst/>
          </a:prstGeom>
        </p:spPr>
      </p:pic>
      <p:pic>
        <p:nvPicPr>
          <p:cNvPr id="4" name="Picture 3" descr="A desk with multiple monitors and a computer.&#10;">
            <a:extLst>
              <a:ext uri="{FF2B5EF4-FFF2-40B4-BE49-F238E27FC236}">
                <a16:creationId xmlns:a16="http://schemas.microsoft.com/office/drawing/2014/main" id="{90D3AC67-92E5-4521-9D65-0FFD3D75D28D}"/>
              </a:ext>
            </a:extLst>
          </p:cNvPr>
          <p:cNvPicPr>
            <a:picLocks noChangeAspect="1"/>
          </p:cNvPicPr>
          <p:nvPr/>
        </p:nvPicPr>
        <p:blipFill rotWithShape="1">
          <a:blip r:embed="rId3"/>
          <a:srcRect l="23577" r="9774"/>
          <a:stretch/>
        </p:blipFill>
        <p:spPr bwMode="ltGray">
          <a:xfrm>
            <a:off x="4000500" y="0"/>
            <a:ext cx="5143500" cy="6858000"/>
          </a:xfrm>
          <a:prstGeom prst="rect">
            <a:avLst/>
          </a:prstGeom>
        </p:spPr>
      </p:pic>
    </p:spTree>
    <p:extLst>
      <p:ext uri="{BB962C8B-B14F-4D97-AF65-F5344CB8AC3E}">
        <p14:creationId xmlns:p14="http://schemas.microsoft.com/office/powerpoint/2010/main" val="2219431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2516" userDrawn="1">
          <p15:clr>
            <a:srgbClr val="5ACBF0"/>
          </p15:clr>
        </p15:guide>
        <p15:guide id="5" orient="horz" pos="2160" userDrawn="1">
          <p15:clr>
            <a:srgbClr val="FBAE40"/>
          </p15:clr>
        </p15:guide>
        <p15:guide id="6" orient="horz" pos="2229" userDrawn="1">
          <p15:clr>
            <a:srgbClr val="5ACBF0"/>
          </p15:clr>
        </p15:guide>
        <p15:guide id="7" pos="2247"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2702540"/>
            <a:ext cx="3125915" cy="830997"/>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436532" y="3962400"/>
            <a:ext cx="3123437"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438150" y="585788"/>
            <a:ext cx="1024830" cy="292608"/>
          </a:xfrm>
          <a:prstGeom prst="rect">
            <a:avLst/>
          </a:prstGeom>
        </p:spPr>
      </p:pic>
      <p:pic>
        <p:nvPicPr>
          <p:cNvPr id="3" name="Picture 2" descr="A desk with multiple monitors and a computer.&#10;">
            <a:extLst>
              <a:ext uri="{FF2B5EF4-FFF2-40B4-BE49-F238E27FC236}">
                <a16:creationId xmlns:a16="http://schemas.microsoft.com/office/drawing/2014/main" id="{4AC06106-9BD0-4058-A053-82DD2DED8A67}"/>
              </a:ext>
            </a:extLst>
          </p:cNvPr>
          <p:cNvPicPr>
            <a:picLocks noChangeAspect="1"/>
          </p:cNvPicPr>
          <p:nvPr/>
        </p:nvPicPr>
        <p:blipFill rotWithShape="1">
          <a:blip r:embed="rId3"/>
          <a:srcRect l="23577" r="9774"/>
          <a:stretch/>
        </p:blipFill>
        <p:spPr bwMode="ltGray">
          <a:xfrm>
            <a:off x="4000500" y="0"/>
            <a:ext cx="5143500" cy="6858000"/>
          </a:xfrm>
          <a:prstGeom prst="rect">
            <a:avLst/>
          </a:prstGeom>
        </p:spPr>
      </p:pic>
    </p:spTree>
    <p:extLst>
      <p:ext uri="{BB962C8B-B14F-4D97-AF65-F5344CB8AC3E}">
        <p14:creationId xmlns:p14="http://schemas.microsoft.com/office/powerpoint/2010/main" val="2747201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2520" userDrawn="1">
          <p15:clr>
            <a:srgbClr val="5ACBF0"/>
          </p15:clr>
        </p15:guide>
        <p15:guide id="5" orient="horz" pos="2160" userDrawn="1">
          <p15:clr>
            <a:srgbClr val="FBAE40"/>
          </p15:clr>
        </p15:guide>
        <p15:guide id="6" orient="horz" pos="2229" userDrawn="1">
          <p15:clr>
            <a:srgbClr val="5ACBF0"/>
          </p15:clr>
        </p15:guide>
        <p15:guide id="7" pos="2247" userDrawn="1">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3118278"/>
            <a:ext cx="6858000" cy="415498"/>
          </a:xfrm>
          <a:noFill/>
        </p:spPr>
        <p:txBody>
          <a:bodyPr lIns="0" tIns="0" rIns="0" bIns="0" anchor="b" anchorCtr="0">
            <a:spAutoFit/>
          </a:bodyPr>
          <a:lstStyle>
            <a:lvl1pPr>
              <a:defRPr sz="2700" spc="-38"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685800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438150" y="585788"/>
            <a:ext cx="1024684" cy="292608"/>
          </a:xfrm>
          <a:prstGeom prst="rect">
            <a:avLst/>
          </a:prstGeom>
        </p:spPr>
      </p:pic>
    </p:spTree>
    <p:extLst>
      <p:ext uri="{BB962C8B-B14F-4D97-AF65-F5344CB8AC3E}">
        <p14:creationId xmlns:p14="http://schemas.microsoft.com/office/powerpoint/2010/main" val="7607757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4599" userDrawn="1">
          <p15:clr>
            <a:srgbClr val="5ACBF0"/>
          </p15:clr>
        </p15:guide>
        <p15:guide id="4" orient="horz" pos="2160"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3118278"/>
            <a:ext cx="6858000" cy="415498"/>
          </a:xfrm>
          <a:noFill/>
        </p:spPr>
        <p:txBody>
          <a:bodyPr lIns="0" tIns="0" rIns="0" bIns="0" anchor="b" anchorCtr="0">
            <a:spAutoFit/>
          </a:bodyPr>
          <a:lstStyle>
            <a:lvl1pPr>
              <a:defRPr sz="2700" spc="-38"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3962400"/>
            <a:ext cx="685800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438150" y="585788"/>
            <a:ext cx="1024830" cy="292608"/>
          </a:xfrm>
          <a:prstGeom prst="rect">
            <a:avLst/>
          </a:prstGeom>
        </p:spPr>
      </p:pic>
    </p:spTree>
    <p:extLst>
      <p:ext uri="{BB962C8B-B14F-4D97-AF65-F5344CB8AC3E}">
        <p14:creationId xmlns:p14="http://schemas.microsoft.com/office/powerpoint/2010/main" val="1896304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4599" userDrawn="1">
          <p15:clr>
            <a:srgbClr val="5ACBF0"/>
          </p15:clr>
        </p15:guide>
        <p15:guide id="4" orient="horz" pos="216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441197" y="588962"/>
            <a:ext cx="8263890" cy="415498"/>
          </a:xfrm>
        </p:spPr>
        <p:txBody>
          <a:bodyPr/>
          <a:lstStyle>
            <a:lvl1pPr>
              <a:defRPr>
                <a:solidFill>
                  <a:schemeClr val="accent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435100"/>
            <a:ext cx="8264129" cy="1466042"/>
          </a:xfrm>
        </p:spPr>
        <p:txBody>
          <a:bodyPr/>
          <a:lstStyle>
            <a:lvl1pPr>
              <a:spcAft>
                <a:spcPts val="450"/>
              </a:spcAft>
              <a:buClr>
                <a:schemeClr val="accent2"/>
              </a:buClr>
              <a:buSzPct val="100000"/>
              <a:defRPr>
                <a:solidFill>
                  <a:schemeClr val="tx1"/>
                </a:solidFill>
              </a:defRPr>
            </a:lvl1pPr>
            <a:lvl2pPr>
              <a:spcAft>
                <a:spcPts val="450"/>
              </a:spcAft>
              <a:defRPr>
                <a:solidFill>
                  <a:schemeClr val="tx1"/>
                </a:solidFill>
              </a:defRPr>
            </a:lvl2pPr>
            <a:lvl3pPr>
              <a:spcAft>
                <a:spcPts val="450"/>
              </a:spcAft>
              <a:defRPr>
                <a:solidFill>
                  <a:schemeClr val="tx1"/>
                </a:solidFill>
              </a:defRPr>
            </a:lvl3pPr>
            <a:lvl4pPr>
              <a:spcAft>
                <a:spcPts val="450"/>
              </a:spcAft>
              <a:defRPr>
                <a:solidFill>
                  <a:schemeClr val="tx1"/>
                </a:solidFill>
              </a:defRPr>
            </a:lvl4pPr>
            <a:lvl5pPr>
              <a:spcAft>
                <a:spcPts val="45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365923898"/>
      </p:ext>
    </p:extLst>
  </p:cSld>
  <p:clrMapOvr>
    <a:masterClrMapping/>
  </p:clrMapOvr>
  <p:transition>
    <p:fade/>
  </p:transition>
  <p:hf hdr="0" dt="0"/>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3" y="1434370"/>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4D395F64-1CAB-45F6-956A-DD98EEA2F652}"/>
              </a:ext>
            </a:extLst>
          </p:cNvPr>
          <p:cNvSpPr>
            <a:spLocks noGrp="1"/>
          </p:cNvSpPr>
          <p:nvPr>
            <p:ph type="title"/>
          </p:nvPr>
        </p:nvSpPr>
        <p:spPr>
          <a:xfrm>
            <a:off x="441197" y="588962"/>
            <a:ext cx="8263890" cy="415498"/>
          </a:xfrm>
        </p:spPr>
        <p:txBody>
          <a:bodyPr/>
          <a:lstStyle>
            <a:lvl1pPr>
              <a:defRPr>
                <a:solidFill>
                  <a:schemeClr val="accent2"/>
                </a:solidFill>
              </a:defRPr>
            </a:lvl1pPr>
          </a:lstStyle>
          <a:p>
            <a:r>
              <a:rPr lang="en-US"/>
              <a:t>Click to edit Master title style</a:t>
            </a:r>
          </a:p>
        </p:txBody>
      </p:sp>
    </p:spTree>
    <p:extLst>
      <p:ext uri="{BB962C8B-B14F-4D97-AF65-F5344CB8AC3E}">
        <p14:creationId xmlns:p14="http://schemas.microsoft.com/office/powerpoint/2010/main" val="6692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0"/>
                                  </p:stCondLst>
                                  <p:childTnLst>
                                    <p:animMotion origin="layout" path="M -2.08333E-7 4.07407E-6 L -2.08333E-7 0.01898 " pathEditMode="relative" rAng="0" ptsTypes="AA">
                                      <p:cBhvr>
                                        <p:cTn id="9" dur="700" spd="-100000" fill="hold"/>
                                        <p:tgtEl>
                                          <p:spTgt spid="5"/>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hf hdr="0" dt="0"/>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Col Conten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342900" y="228601"/>
            <a:ext cx="8627364"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342900" y="571501"/>
            <a:ext cx="8627364"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342900"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2A2B4493-6A99-BA42-BEA1-41782F2ED585}"/>
              </a:ext>
            </a:extLst>
          </p:cNvPr>
          <p:cNvSpPr>
            <a:spLocks noGrp="1"/>
          </p:cNvSpPr>
          <p:nvPr>
            <p:ph idx="14"/>
          </p:nvPr>
        </p:nvSpPr>
        <p:spPr>
          <a:xfrm>
            <a:off x="4828032"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868866"/>
      </p:ext>
    </p:extLst>
  </p:cSld>
  <p:clrMapOvr>
    <a:masterClrMapping/>
  </p:clrMapOvr>
  <p:hf hdr="0" dt="0"/>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435100"/>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435100"/>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020246969"/>
      </p:ext>
    </p:extLst>
  </p:cSld>
  <p:clrMapOvr>
    <a:masterClrMapping/>
  </p:clrMapOvr>
  <p:transition>
    <p:fade/>
  </p:transition>
  <p:hf hdr="0" dt="0"/>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2745" userDrawn="1">
          <p15:clr>
            <a:srgbClr val="5ACBF0"/>
          </p15:clr>
        </p15:guide>
        <p15:guide id="5" pos="3018" userDrawn="1">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457200"/>
            <a:ext cx="8263890" cy="415498"/>
          </a:xfrm>
        </p:spPr>
        <p:txBody>
          <a:bodyPr/>
          <a:lstStyle/>
          <a:p>
            <a:r>
              <a:rPr lang="en-US"/>
              <a:t>Click to edit Master title style</a:t>
            </a:r>
          </a:p>
        </p:txBody>
      </p:sp>
      <p:sp>
        <p:nvSpPr>
          <p:cNvPr id="4" name="Text Placeholder 3"/>
          <p:cNvSpPr>
            <a:spLocks noGrp="1"/>
          </p:cNvSpPr>
          <p:nvPr>
            <p:ph type="body" sz="quarter" idx="10"/>
          </p:nvPr>
        </p:nvSpPr>
        <p:spPr>
          <a:xfrm>
            <a:off x="438150" y="1435100"/>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435100"/>
            <a:ext cx="3909060" cy="12095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045248"/>
      </p:ext>
    </p:extLst>
  </p:cSld>
  <p:clrMapOvr>
    <a:masterClrMapping/>
  </p:clrMapOvr>
  <p:transition>
    <p:fade/>
  </p:transition>
  <p:hf hdr="0" dt="0"/>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2742" userDrawn="1">
          <p15:clr>
            <a:srgbClr val="5ACBF0"/>
          </p15:clr>
        </p15:guide>
        <p15:guide id="5" pos="3018" userDrawn="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1991741"/>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4572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889789497"/>
      </p:ext>
    </p:extLst>
  </p:cSld>
  <p:clrMapOvr>
    <a:masterClrMapping/>
  </p:clrMapOvr>
  <p:transition>
    <p:fade/>
  </p:transition>
  <p:hf hdr="0" dt="0"/>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2293202"/>
            <a:ext cx="3118772" cy="83099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3535541"/>
            <a:ext cx="3121819" cy="253916"/>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4000500" y="0"/>
            <a:ext cx="5143500" cy="6858000"/>
          </a:xfrm>
          <a:blipFill>
            <a:blip r:embed="rId2"/>
            <a:stretch>
              <a:fillRect/>
            </a:stretch>
          </a:blipFill>
        </p:spPr>
        <p:txBody>
          <a:bodyPr lIns="0" tIns="210312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191376047"/>
      </p:ext>
    </p:extLst>
  </p:cSld>
  <p:clrMapOvr>
    <a:masterClrMapping/>
  </p:clrMapOvr>
  <p:transition>
    <p:fade/>
  </p:transition>
  <p:hf hdr="0" dt="0"/>
  <p:extLst>
    <p:ext uri="{DCECCB84-F9BA-43D5-87BE-67443E8EF086}">
      <p15:sldGuideLst xmlns:p15="http://schemas.microsoft.com/office/powerpoint/2012/main">
        <p15:guide id="2" pos="252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2797" userDrawn="1">
          <p15:clr>
            <a:srgbClr val="C35EA4"/>
          </p15:clr>
        </p15:guide>
        <p15:guide id="11" pos="2245" userDrawn="1">
          <p15:clr>
            <a:srgbClr val="5ACBF0"/>
          </p15:clr>
        </p15:guide>
        <p15:guide id="12" pos="2657" userDrawn="1">
          <p15:clr>
            <a:srgbClr val="A4A3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3011915"/>
            <a:ext cx="3119963" cy="830997"/>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4000500" y="0"/>
            <a:ext cx="5143500" cy="6858000"/>
          </a:xfrm>
          <a:blipFill>
            <a:blip r:embed="rId2"/>
            <a:stretch>
              <a:fillRect/>
            </a:stretch>
          </a:blipFill>
        </p:spPr>
        <p:txBody>
          <a:bodyPr lIns="0" tIns="210312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873389170"/>
      </p:ext>
    </p:extLst>
  </p:cSld>
  <p:clrMapOvr>
    <a:masterClrMapping/>
  </p:clrMapOvr>
  <p:transition>
    <p:fade/>
  </p:transition>
  <p:hf hdr="0" dt="0"/>
  <p:extLst>
    <p:ext uri="{DCECCB84-F9BA-43D5-87BE-67443E8EF086}">
      <p15:sldGuideLst xmlns:p15="http://schemas.microsoft.com/office/powerpoint/2012/main">
        <p15:guide id="2" pos="2520" userDrawn="1">
          <p15:clr>
            <a:srgbClr val="5ACBF0"/>
          </p15:clr>
        </p15:guide>
        <p15:guide id="5" orient="horz" pos="2160" userDrawn="1">
          <p15:clr>
            <a:srgbClr val="5ACBF0"/>
          </p15:clr>
        </p15:guide>
        <p15:guide id="6" pos="2243" userDrawn="1">
          <p15:clr>
            <a:srgbClr val="5ACBF0"/>
          </p15:clr>
        </p15:guide>
        <p15:guide id="7" pos="2796" userDrawn="1">
          <p15:clr>
            <a:srgbClr val="C35EA4"/>
          </p15:clr>
        </p15:guide>
        <p15:guide id="8" pos="2658" userDrawn="1">
          <p15:clr>
            <a:srgbClr val="A4A3A4"/>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979738"/>
            <a:ext cx="3122344" cy="646331"/>
          </a:xfrm>
        </p:spPr>
        <p:txBody>
          <a:bodyPr anchor="t"/>
          <a:lstStyle>
            <a:lvl1pPr>
              <a:defRPr sz="21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4000500" y="0"/>
            <a:ext cx="5143500" cy="6858000"/>
          </a:xfrm>
          <a:blipFill>
            <a:blip r:embed="rId2"/>
            <a:stretch>
              <a:fillRect/>
            </a:stretch>
          </a:blipFill>
        </p:spPr>
        <p:txBody>
          <a:bodyPr lIns="0" tIns="2103120" rIns="0" anchor="t"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025088347"/>
      </p:ext>
    </p:extLst>
  </p:cSld>
  <p:clrMapOvr>
    <a:masterClrMapping/>
  </p:clrMapOvr>
  <p:transition>
    <p:fade/>
  </p:transition>
  <p:hf hdr="0" dt="0"/>
  <p:extLst>
    <p:ext uri="{DCECCB84-F9BA-43D5-87BE-67443E8EF086}">
      <p15:sldGuideLst xmlns:p15="http://schemas.microsoft.com/office/powerpoint/2012/main">
        <p15:guide id="2" pos="2520" userDrawn="1">
          <p15:clr>
            <a:srgbClr val="5ACBF0"/>
          </p15:clr>
        </p15:guide>
        <p15:guide id="3" orient="horz" pos="1877" userDrawn="1">
          <p15:clr>
            <a:srgbClr val="5ACBF0"/>
          </p15:clr>
        </p15:guide>
        <p15:guide id="4" pos="2798" userDrawn="1">
          <p15:clr>
            <a:srgbClr val="C35EA4"/>
          </p15:clr>
        </p15:guide>
        <p15:guide id="5" pos="2245" userDrawn="1">
          <p15:clr>
            <a:srgbClr val="5ACBF0"/>
          </p15:clr>
        </p15:guide>
        <p15:guide id="6" pos="2660" userDrawn="1">
          <p15:clr>
            <a:srgbClr val="A4A3A4"/>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20116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9144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27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327264519"/>
      </p:ext>
    </p:extLst>
  </p:cSld>
  <p:clrMapOvr>
    <a:masterClrMapping/>
  </p:clrMapOvr>
  <p:transition>
    <p:fade/>
  </p:transition>
  <p:hf hdr="0" dt="0"/>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20116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2" y="0"/>
            <a:ext cx="425196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2851593217"/>
      </p:ext>
    </p:extLst>
  </p:cSld>
  <p:clrMapOvr>
    <a:masterClrMapping/>
  </p:clrMapOvr>
  <p:transition>
    <p:fade/>
  </p:transition>
  <p:hf hdr="0" dt="0"/>
  <p:extLst>
    <p:ext uri="{DCECCB84-F9BA-43D5-87BE-67443E8EF086}">
      <p15:sldGuideLst xmlns:p15="http://schemas.microsoft.com/office/powerpoint/2012/main">
        <p15:guide id="7" pos="2682" userDrawn="1">
          <p15:clr>
            <a:srgbClr val="5ACBF0"/>
          </p15:clr>
        </p15:guide>
        <p15:guide id="8" orient="horz" pos="2160" userDrawn="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9144000" cy="6858000"/>
          </a:xfrm>
          <a:blipFill>
            <a:blip r:embed="rId2"/>
            <a:stretch>
              <a:fillRect/>
            </a:stretch>
          </a:blipFill>
        </p:spPr>
        <p:txBody>
          <a:bodyPr wrap="none" bIns="2011680" anchor="ctr">
            <a:noAutofit/>
          </a:bodyPr>
          <a:lstStyle>
            <a:lvl1pPr marL="0" indent="0" algn="ctr">
              <a:buNone/>
              <a:defRPr sz="105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892040" y="0"/>
            <a:ext cx="425196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27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111666651"/>
      </p:ext>
    </p:extLst>
  </p:cSld>
  <p:clrMapOvr>
    <a:masterClrMapping/>
  </p:clrMapOvr>
  <p:transition>
    <p:fade/>
  </p:transition>
  <p:hf hdr="0" dt="0"/>
  <p:extLst>
    <p:ext uri="{DCECCB84-F9BA-43D5-87BE-67443E8EF086}">
      <p15:sldGuideLst xmlns:p15="http://schemas.microsoft.com/office/powerpoint/2012/main">
        <p15:guide id="7" pos="3079" userDrawn="1">
          <p15:clr>
            <a:srgbClr val="5ACBF0"/>
          </p15:clr>
        </p15:guide>
        <p15:guide id="8" orient="horz" pos="2160"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Col Pic Lft W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93254E8-25AB-3246-B442-7DD3F6172C51}"/>
              </a:ext>
            </a:extLst>
          </p:cNvPr>
          <p:cNvSpPr>
            <a:spLocks noGrp="1"/>
          </p:cNvSpPr>
          <p:nvPr>
            <p:ph type="sldNum" sz="quarter" idx="12"/>
          </p:nvPr>
        </p:nvSpPr>
        <p:spPr/>
        <p:txBody>
          <a:bodyPr/>
          <a:lstStyle/>
          <a:p>
            <a:fld id="{9FBBB179-F8D5-C345-885D-36A3B3A51673}" type="slidenum">
              <a:rPr/>
              <a:t>‹#›</a:t>
            </a:fld>
            <a:endParaRPr lang="en-US"/>
          </a:p>
        </p:txBody>
      </p:sp>
      <p:sp>
        <p:nvSpPr>
          <p:cNvPr id="8" name="Chapter">
            <a:extLst>
              <a:ext uri="{FF2B5EF4-FFF2-40B4-BE49-F238E27FC236}">
                <a16:creationId xmlns:a16="http://schemas.microsoft.com/office/drawing/2014/main" id="{6E4D0B98-CDF7-5B49-B9F9-EF21D7BEB2E2}"/>
              </a:ext>
            </a:extLst>
          </p:cNvPr>
          <p:cNvSpPr>
            <a:spLocks noGrp="1"/>
          </p:cNvSpPr>
          <p:nvPr>
            <p:ph type="body" sz="quarter" idx="13" hasCustomPrompt="1"/>
          </p:nvPr>
        </p:nvSpPr>
        <p:spPr>
          <a:xfrm>
            <a:off x="4828032" y="228601"/>
            <a:ext cx="4142232" cy="314325"/>
          </a:xfrm>
        </p:spPr>
        <p:txBody>
          <a:bodyPr>
            <a:noAutofit/>
          </a:bodyPr>
          <a:lstStyle>
            <a:lvl1pPr>
              <a:defRPr sz="1125"/>
            </a:lvl1pPr>
          </a:lstStyle>
          <a:p>
            <a:pPr lvl="0"/>
            <a:r>
              <a:rPr lang="en-US"/>
              <a:t>[Optional chapter]</a:t>
            </a:r>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4828032" y="571501"/>
            <a:ext cx="414223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4828032" y="1790700"/>
            <a:ext cx="41422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1D245B3D-90B2-9A45-8009-F5623AE61488}"/>
              </a:ext>
            </a:extLst>
          </p:cNvPr>
          <p:cNvSpPr>
            <a:spLocks noGrp="1"/>
          </p:cNvSpPr>
          <p:nvPr>
            <p:ph type="pic" sz="quarter" idx="15"/>
          </p:nvPr>
        </p:nvSpPr>
        <p:spPr>
          <a:xfrm>
            <a:off x="0" y="1"/>
            <a:ext cx="4485132" cy="5375275"/>
          </a:xfrm>
          <a:solidFill>
            <a:schemeClr val="bg2"/>
          </a:solidFill>
        </p:spPr>
        <p:txBody>
          <a:bodyPr anchor="ctr" anchorCtr="0"/>
          <a:lstStyle>
            <a:lvl1pPr algn="ctr">
              <a:spcAft>
                <a:spcPts val="0"/>
              </a:spcAft>
              <a:defRPr sz="1200">
                <a:solidFill>
                  <a:srgbClr val="757575"/>
                </a:solidFill>
              </a:defRPr>
            </a:lvl1pPr>
          </a:lstStyle>
          <a:p>
            <a:r>
              <a:rPr lang="en-US"/>
              <a:t>Click icon to add picture</a:t>
            </a:r>
          </a:p>
        </p:txBody>
      </p:sp>
      <p:sp>
        <p:nvSpPr>
          <p:cNvPr id="9" name="Caption">
            <a:extLst>
              <a:ext uri="{FF2B5EF4-FFF2-40B4-BE49-F238E27FC236}">
                <a16:creationId xmlns:a16="http://schemas.microsoft.com/office/drawing/2014/main" id="{2A2B4493-6A99-BA42-BEA1-41782F2ED585}"/>
              </a:ext>
            </a:extLst>
          </p:cNvPr>
          <p:cNvSpPr>
            <a:spLocks noGrp="1"/>
          </p:cNvSpPr>
          <p:nvPr>
            <p:ph idx="14" hasCustomPrompt="1"/>
          </p:nvPr>
        </p:nvSpPr>
        <p:spPr>
          <a:xfrm>
            <a:off x="342900" y="5519854"/>
            <a:ext cx="4142232" cy="652346"/>
          </a:xfrm>
        </p:spPr>
        <p:txBody>
          <a:bodyPr>
            <a:noAutofit/>
          </a:bodyPr>
          <a:lstStyle>
            <a:lvl1pPr marL="0" indent="0">
              <a:spcAft>
                <a:spcPts val="300"/>
              </a:spcAft>
              <a:buFont typeface="Arial" panose="020B0604020202020204" pitchFamily="34" charset="0"/>
              <a:buNone/>
              <a:tabLst/>
              <a:defRPr sz="1050">
                <a:solidFill>
                  <a:srgbClr val="757575"/>
                </a:solidFill>
              </a:defRPr>
            </a:lvl1pPr>
            <a:lvl2pPr marL="0" indent="0">
              <a:spcAft>
                <a:spcPts val="300"/>
              </a:spcAft>
              <a:buNone/>
              <a:tabLst/>
              <a:defRPr sz="1050">
                <a:solidFill>
                  <a:srgbClr val="757575"/>
                </a:solidFill>
              </a:defRPr>
            </a:lvl2pPr>
            <a:lvl3pPr marL="0" indent="0">
              <a:spcAft>
                <a:spcPts val="300"/>
              </a:spcAft>
              <a:buNone/>
              <a:tabLst/>
              <a:defRPr sz="1050">
                <a:solidFill>
                  <a:srgbClr val="757575"/>
                </a:solidFill>
              </a:defRPr>
            </a:lvl3pPr>
            <a:lvl4pPr marL="0" indent="0">
              <a:spcAft>
                <a:spcPts val="300"/>
              </a:spcAft>
              <a:buNone/>
              <a:tabLst/>
              <a:defRPr sz="1050">
                <a:solidFill>
                  <a:srgbClr val="757575"/>
                </a:solidFill>
              </a:defRPr>
            </a:lvl4pPr>
            <a:lvl5pPr marL="0" indent="0">
              <a:spcAft>
                <a:spcPts val="300"/>
              </a:spcAft>
              <a:buNone/>
              <a:tabLst/>
              <a:defRPr sz="1050">
                <a:solidFill>
                  <a:srgbClr val="757575"/>
                </a:solidFill>
              </a:defRPr>
            </a:lvl5pPr>
          </a:lstStyle>
          <a:p>
            <a:pPr lvl="0"/>
            <a:r>
              <a:rPr lang="en-US"/>
              <a:t>[Caption]</a:t>
            </a:r>
          </a:p>
        </p:txBody>
      </p:sp>
    </p:spTree>
    <p:extLst>
      <p:ext uri="{BB962C8B-B14F-4D97-AF65-F5344CB8AC3E}">
        <p14:creationId xmlns:p14="http://schemas.microsoft.com/office/powerpoint/2010/main" val="3972067185"/>
      </p:ext>
    </p:extLst>
  </p:cSld>
  <p:clrMapOvr>
    <a:masterClrMapping/>
  </p:clrMapOvr>
  <p:hf hdr="0" dt="0"/>
  <p:extLst>
    <p:ext uri="{DCECCB84-F9BA-43D5-87BE-67443E8EF086}">
      <p15:sldGuideLst xmlns:p15="http://schemas.microsoft.com/office/powerpoint/2012/main">
        <p15:guide id="1" orient="horz" pos="1128">
          <p15:clr>
            <a:srgbClr val="FBAE40"/>
          </p15:clr>
        </p15:guide>
        <p15:guide id="4" pos="4052">
          <p15:clr>
            <a:srgbClr val="FBAE40"/>
          </p15:clr>
        </p15:guide>
        <p15:guide id="5" pos="3768">
          <p15:clr>
            <a:srgbClr val="FBAE40"/>
          </p15:clr>
        </p15:guide>
        <p15:guide id="6" orient="horz" pos="360">
          <p15:clr>
            <a:srgbClr val="FBAE40"/>
          </p15:clr>
        </p15:guide>
        <p15:guide id="7" orient="horz" pos="388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5505378"/>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9144000" cy="4572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682829826"/>
      </p:ext>
    </p:extLst>
  </p:cSld>
  <p:clrMapOvr>
    <a:masterClrMapping/>
  </p:clrMapOvr>
  <p:transition>
    <p:fade/>
  </p:transition>
  <p:hf hdr="0" dt="0"/>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935537"/>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1786" y="2286000"/>
            <a:ext cx="9144000" cy="4572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372822588"/>
      </p:ext>
    </p:extLst>
  </p:cSld>
  <p:clrMapOvr>
    <a:masterClrMapping/>
  </p:clrMapOvr>
  <p:transition>
    <p:fade/>
  </p:transition>
  <p:hf hdr="0" dt="0"/>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4572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56896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2025650"/>
            <a:ext cx="4025646" cy="347472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5689600"/>
            <a:ext cx="4025646"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79441" y="2025650"/>
            <a:ext cx="4025646" cy="347472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000000"/>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544927402"/>
      </p:ext>
    </p:extLst>
  </p:cSld>
  <p:clrMapOvr>
    <a:masterClrMapping/>
  </p:clrMapOvr>
  <p:transition>
    <p:fade/>
  </p:transition>
  <p:hf hdr="0" dt="0"/>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812" userDrawn="1">
          <p15:clr>
            <a:srgbClr val="5ACBF0"/>
          </p15:clr>
        </p15:guide>
        <p15:guide id="7" pos="2948" userDrawn="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4572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56896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2025650"/>
            <a:ext cx="2606040" cy="347472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56896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268980" y="2025650"/>
            <a:ext cx="2606040" cy="347472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5689600"/>
            <a:ext cx="2606278" cy="207749"/>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099047" y="2025650"/>
            <a:ext cx="2606040" cy="347472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169271090"/>
      </p:ext>
    </p:extLst>
  </p:cSld>
  <p:clrMapOvr>
    <a:masterClrMapping/>
  </p:clrMapOvr>
  <p:transition>
    <p:fade/>
  </p:transition>
  <p:hf hdr="0" dt="0"/>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1918" userDrawn="1">
          <p15:clr>
            <a:srgbClr val="5ACBF0"/>
          </p15:clr>
        </p15:guide>
        <p15:guide id="7" pos="2058" userDrawn="1">
          <p15:clr>
            <a:srgbClr val="5ACBF0"/>
          </p15:clr>
        </p15:guide>
        <p15:guide id="8" pos="3702" userDrawn="1">
          <p15:clr>
            <a:srgbClr val="5ACBF0"/>
          </p15:clr>
        </p15:guide>
        <p15:guide id="9" pos="3842" userDrawn="1">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4572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753938"/>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436959" y="2025650"/>
            <a:ext cx="1899666" cy="2532888"/>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4753938"/>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2560431" y="2025650"/>
            <a:ext cx="1899666" cy="2532888"/>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4753938"/>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4683903" y="2025650"/>
            <a:ext cx="1899666" cy="2532888"/>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4753938"/>
            <a:ext cx="1899666" cy="415498"/>
          </a:xfrm>
        </p:spPr>
        <p:txBody>
          <a:bodyPr/>
          <a:lstStyle>
            <a:lvl1pPr marL="0" indent="0" algn="l">
              <a:spcBef>
                <a:spcPts val="0"/>
              </a:spcBef>
              <a:buNone/>
              <a:defRPr sz="135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6807375" y="2025650"/>
            <a:ext cx="1899666" cy="2532888"/>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342602717"/>
      </p:ext>
    </p:extLst>
  </p:cSld>
  <p:clrMapOvr>
    <a:masterClrMapping/>
  </p:clrMapOvr>
  <p:transition>
    <p:fade/>
  </p:transition>
  <p:hf hdr="0" dt="0"/>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472" userDrawn="1">
          <p15:clr>
            <a:srgbClr val="5ACBF0"/>
          </p15:clr>
        </p15:guide>
        <p15:guide id="7" pos="1613" userDrawn="1">
          <p15:clr>
            <a:srgbClr val="5ACBF0"/>
          </p15:clr>
        </p15:guide>
        <p15:guide id="8" pos="2810" userDrawn="1">
          <p15:clr>
            <a:srgbClr val="5ACBF0"/>
          </p15:clr>
        </p15:guide>
        <p15:guide id="9" pos="2951" userDrawn="1">
          <p15:clr>
            <a:srgbClr val="5ACBF0"/>
          </p15:clr>
        </p15:guide>
        <p15:guide id="10" pos="4148" userDrawn="1">
          <p15:clr>
            <a:srgbClr val="5ACBF0"/>
          </p15:clr>
        </p15:guide>
        <p15:guide id="11" pos="4287" userDrawn="1">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38913" y="2309813"/>
            <a:ext cx="2386520" cy="415498"/>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265893" y="2309812"/>
            <a:ext cx="5441149" cy="323165"/>
          </a:xfrm>
        </p:spPr>
        <p:txBody>
          <a:bodyPr anchor="t"/>
          <a:lstStyle>
            <a:lvl1pPr marL="0" indent="0">
              <a:spcAft>
                <a:spcPts val="6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438912" y="2019300"/>
            <a:ext cx="2386584" cy="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3265893" y="2019300"/>
            <a:ext cx="5441149"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71056"/>
      </p:ext>
    </p:extLst>
  </p:cSld>
  <p:clrMapOvr>
    <a:masterClrMapping/>
  </p:clrMapOvr>
  <p:transition>
    <p:fade/>
  </p:transition>
  <p:hf hdr="0" dt="0"/>
  <p:extLst>
    <p:ext uri="{DCECCB84-F9BA-43D5-87BE-67443E8EF086}">
      <p15:sldGuideLst xmlns:p15="http://schemas.microsoft.com/office/powerpoint/2012/main">
        <p15:guide id="13" pos="2058" userDrawn="1">
          <p15:clr>
            <a:srgbClr val="5ACBF0"/>
          </p15:clr>
        </p15:guide>
        <p15:guide id="29" orient="horz" pos="1272" userDrawn="1">
          <p15:clr>
            <a:srgbClr val="5ACBF0"/>
          </p15:clr>
        </p15:guide>
        <p15:guide id="30" pos="1782" userDrawn="1">
          <p15:clr>
            <a:srgbClr val="5ACBF0"/>
          </p15:clr>
        </p15:guide>
        <p15:guide id="32" orient="horz" pos="1455" userDrawn="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3219664"/>
            <a:ext cx="2386520" cy="4154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3265831"/>
            <a:ext cx="5000625" cy="323165"/>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3267075" y="2578100"/>
            <a:ext cx="0" cy="1701800"/>
          </a:xfrm>
          <a:prstGeom prst="line">
            <a:avLst/>
          </a:prstGeom>
          <a:ln w="28575">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p:nvSpPr>
        <p:spPr>
          <a:xfrm>
            <a:off x="9266791" y="-203944"/>
            <a:ext cx="431208" cy="115416"/>
          </a:xfrm>
          <a:prstGeom prst="rect">
            <a:avLst/>
          </a:prstGeom>
          <a:noFill/>
        </p:spPr>
        <p:txBody>
          <a:bodyPr wrap="none" lIns="0" tIns="0" rIns="0" bIns="0" rtlCol="0">
            <a:spAutoFit/>
          </a:bodyPr>
          <a:lstStyle/>
          <a:p>
            <a:pPr algn="l"/>
            <a:r>
              <a:rPr lang="en-US" sz="750">
                <a:solidFill>
                  <a:srgbClr val="A3A3A3"/>
                </a:solidFill>
              </a:rPr>
              <a:t>ELT layout</a:t>
            </a:r>
          </a:p>
        </p:txBody>
      </p:sp>
    </p:spTree>
    <p:extLst>
      <p:ext uri="{BB962C8B-B14F-4D97-AF65-F5344CB8AC3E}">
        <p14:creationId xmlns:p14="http://schemas.microsoft.com/office/powerpoint/2010/main" val="1066908752"/>
      </p:ext>
    </p:extLst>
  </p:cSld>
  <p:clrMapOvr>
    <a:masterClrMapping/>
  </p:clrMapOvr>
  <p:transition>
    <p:fade/>
  </p:transition>
  <p:hf hdr="0" dt="0"/>
  <p:extLst>
    <p:ext uri="{DCECCB84-F9BA-43D5-87BE-67443E8EF086}">
      <p15:sldGuideLst xmlns:p15="http://schemas.microsoft.com/office/powerpoint/2012/main">
        <p15:guide id="13" pos="2058" userDrawn="1">
          <p15:clr>
            <a:srgbClr val="5ACBF0"/>
          </p15:clr>
        </p15:guide>
        <p15:guide id="29" orient="horz" pos="2160" userDrawn="1">
          <p15:clr>
            <a:srgbClr val="5ACBF0"/>
          </p15:clr>
        </p15:guide>
        <p15:guide id="30" pos="1782" userDrawn="1">
          <p15:clr>
            <a:srgbClr val="5ACBF0"/>
          </p15:clr>
        </p15:guide>
        <p15:guide id="31" pos="2335" userDrawn="1">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rgbClr val="30E5D0"/>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397731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84536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57872"/>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3977319"/>
            <a:ext cx="6858000" cy="253916"/>
          </a:xfrm>
          <a:noFill/>
        </p:spPr>
        <p:txBody>
          <a:bodyPr lIns="0" tIns="0" rIns="0" bIns="0">
            <a:spAutoFit/>
          </a:bodyPr>
          <a:lstStyle>
            <a:lvl1pPr marL="0" indent="0">
              <a:spcBef>
                <a:spcPts val="0"/>
              </a:spcBef>
              <a:spcAft>
                <a:spcPts val="0"/>
              </a:spcAft>
              <a:buFont typeface="Arial" panose="020B0604020202020204" pitchFamily="34" charset="0"/>
              <a:buNone/>
              <a:defRPr sz="165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870049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6045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accent3"/>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77151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4595" userDrawn="1">
          <p15:clr>
            <a:srgbClr val="5ACBF0"/>
          </p15:clr>
        </p15:guide>
        <p15:guide id="3" orient="horz" pos="1911"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Info Security Wht">
    <p:spTree>
      <p:nvGrpSpPr>
        <p:cNvPr id="1" name=""/>
        <p:cNvGrpSpPr/>
        <p:nvPr/>
      </p:nvGrpSpPr>
      <p:grpSpPr>
        <a:xfrm>
          <a:off x="0" y="0"/>
          <a:ext cx="0" cy="0"/>
          <a:chOff x="0" y="0"/>
          <a:chExt cx="0" cy="0"/>
        </a:xfrm>
      </p:grpSpPr>
      <p:pic>
        <p:nvPicPr>
          <p:cNvPr id="4" name="Logo" descr="Corning">
            <a:extLst>
              <a:ext uri="{FF2B5EF4-FFF2-40B4-BE49-F238E27FC236}">
                <a16:creationId xmlns:a16="http://schemas.microsoft.com/office/drawing/2014/main" id="{6CF0FA79-46CB-1048-2B8B-B9961C063145}"/>
              </a:ext>
            </a:extLst>
          </p:cNvPr>
          <p:cNvPicPr>
            <a:picLocks noChangeAspect="1"/>
          </p:cNvPicPr>
          <p:nvPr/>
        </p:nvPicPr>
        <p:blipFill>
          <a:blip r:embed="rId2"/>
          <a:stretch>
            <a:fillRect/>
          </a:stretch>
        </p:blipFill>
        <p:spPr>
          <a:xfrm>
            <a:off x="342900" y="6507790"/>
            <a:ext cx="685800" cy="134416"/>
          </a:xfrm>
          <a:prstGeom prst="rect">
            <a:avLst/>
          </a:prstGeom>
          <a:noFill/>
        </p:spPr>
      </p:pic>
      <p:sp>
        <p:nvSpPr>
          <p:cNvPr id="9" name="Freeform 8">
            <a:extLst>
              <a:ext uri="{FF2B5EF4-FFF2-40B4-BE49-F238E27FC236}">
                <a16:creationId xmlns:a16="http://schemas.microsoft.com/office/drawing/2014/main" id="{7F9B1CB1-8C87-684F-BBD7-4C8473336068}"/>
              </a:ext>
              <a:ext uri="{C183D7F6-B498-43B3-948B-1728B52AA6E4}">
                <adec:decorative xmlns:adec="http://schemas.microsoft.com/office/drawing/2017/decorative" val="1"/>
              </a:ext>
            </a:extLst>
          </p:cNvPr>
          <p:cNvSpPr/>
          <p:nvPr/>
        </p:nvSpPr>
        <p:spPr bwMode="hidden">
          <a:xfrm rot="16200000" flipH="1">
            <a:off x="3714750" y="1428750"/>
            <a:ext cx="6858000" cy="4000500"/>
          </a:xfrm>
          <a:custGeom>
            <a:avLst/>
            <a:gdLst>
              <a:gd name="connsiteX0" fmla="*/ 5334000 w 6858000"/>
              <a:gd name="connsiteY0" fmla="*/ 3771900 h 5334000"/>
              <a:gd name="connsiteX1" fmla="*/ 5334000 w 6858000"/>
              <a:gd name="connsiteY1" fmla="*/ 5334000 h 5334000"/>
              <a:gd name="connsiteX2" fmla="*/ 6858000 w 6858000"/>
              <a:gd name="connsiteY2" fmla="*/ 5334000 h 5334000"/>
              <a:gd name="connsiteX3" fmla="*/ 5334000 w 6858000"/>
              <a:gd name="connsiteY3" fmla="*/ 0 h 5334000"/>
              <a:gd name="connsiteX4" fmla="*/ 5334000 w 6858000"/>
              <a:gd name="connsiteY4" fmla="*/ 1562100 h 5334000"/>
              <a:gd name="connsiteX5" fmla="*/ 6858000 w 6858000"/>
              <a:gd name="connsiteY5" fmla="*/ 0 h 5334000"/>
              <a:gd name="connsiteX6" fmla="*/ 0 w 6858000"/>
              <a:gd name="connsiteY6" fmla="*/ 5334000 h 5334000"/>
              <a:gd name="connsiteX7" fmla="*/ 5334000 w 6858000"/>
              <a:gd name="connsiteY7" fmla="*/ 5334000 h 5334000"/>
              <a:gd name="connsiteX8" fmla="*/ 2667000 w 6858000"/>
              <a:gd name="connsiteY8" fmla="*/ 2667000 h 5334000"/>
              <a:gd name="connsiteX9" fmla="*/ 0 w 6858000"/>
              <a:gd name="connsiteY9" fmla="*/ 0 h 5334000"/>
              <a:gd name="connsiteX10" fmla="*/ 2667000 w 6858000"/>
              <a:gd name="connsiteY10" fmla="*/ 2667000 h 5334000"/>
              <a:gd name="connsiteX11" fmla="*/ 5334000 w 6858000"/>
              <a:gd name="connsiteY11" fmla="*/ 0 h 533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5334000">
                <a:moveTo>
                  <a:pt x="5334000" y="3771900"/>
                </a:moveTo>
                <a:lnTo>
                  <a:pt x="5334000" y="5334000"/>
                </a:lnTo>
                <a:lnTo>
                  <a:pt x="6858000" y="5334000"/>
                </a:lnTo>
                <a:close/>
                <a:moveTo>
                  <a:pt x="5334000" y="0"/>
                </a:moveTo>
                <a:lnTo>
                  <a:pt x="5334000" y="1562100"/>
                </a:lnTo>
                <a:lnTo>
                  <a:pt x="6858000" y="0"/>
                </a:lnTo>
                <a:close/>
                <a:moveTo>
                  <a:pt x="0" y="5334000"/>
                </a:moveTo>
                <a:lnTo>
                  <a:pt x="5334000" y="5334000"/>
                </a:lnTo>
                <a:lnTo>
                  <a:pt x="2667000" y="2667000"/>
                </a:lnTo>
                <a:close/>
                <a:moveTo>
                  <a:pt x="0" y="0"/>
                </a:moveTo>
                <a:lnTo>
                  <a:pt x="2667000" y="2667000"/>
                </a:lnTo>
                <a:lnTo>
                  <a:pt x="5334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93B1715-FAD6-E84E-8C09-01586D8FDC8B}"/>
              </a:ext>
            </a:extLst>
          </p:cNvPr>
          <p:cNvSpPr>
            <a:spLocks noGrp="1"/>
          </p:cNvSpPr>
          <p:nvPr>
            <p:ph type="title"/>
          </p:nvPr>
        </p:nvSpPr>
        <p:spPr>
          <a:xfrm>
            <a:off x="342900" y="571501"/>
            <a:ext cx="4485132" cy="88412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EE61F3B-20C2-5A44-B09C-1355064ADEF6}"/>
              </a:ext>
            </a:extLst>
          </p:cNvPr>
          <p:cNvSpPr>
            <a:spLocks noGrp="1"/>
          </p:cNvSpPr>
          <p:nvPr>
            <p:ph idx="1"/>
          </p:nvPr>
        </p:nvSpPr>
        <p:spPr>
          <a:xfrm>
            <a:off x="342900" y="1790700"/>
            <a:ext cx="4485132" cy="4381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352223"/>
      </p:ext>
    </p:extLst>
  </p:cSld>
  <p:clrMapOvr>
    <a:masterClrMapping/>
  </p:clrMapOvr>
  <p:hf hdr="0" dt="0"/>
  <p:extLst>
    <p:ext uri="{DCECCB84-F9BA-43D5-87BE-67443E8EF086}">
      <p15:sldGuideLst xmlns:p15="http://schemas.microsoft.com/office/powerpoint/2012/main">
        <p15:guide id="1" orient="horz" pos="1128">
          <p15:clr>
            <a:srgbClr val="FBAE40"/>
          </p15:clr>
        </p15:guide>
        <p15:guide id="4" orient="horz" pos="360">
          <p15:clr>
            <a:srgbClr val="FBAE40"/>
          </p15:clr>
        </p15:guide>
        <p15:guide id="5" pos="4056">
          <p15:clr>
            <a:srgbClr val="FBAE40"/>
          </p15:clr>
        </p15:guide>
        <p15:guide id="6" orient="horz" pos="388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3160457"/>
            <a:ext cx="68580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8440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4601" userDrawn="1">
          <p15:clr>
            <a:srgbClr val="5ACBF0"/>
          </p15:clr>
        </p15:guide>
        <p15:guide id="3" orient="horz" pos="1910" userDrawn="1">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938223"/>
      </p:ext>
    </p:extLst>
  </p:cSld>
  <p:clrMapOvr>
    <a:masterClrMapping/>
  </p:clrMapOvr>
  <p:transition>
    <p:fade/>
  </p:transition>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2">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94596"/>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584" userDrawn="1">
          <p15:clr>
            <a:srgbClr val="A4A3A4"/>
          </p15:clr>
        </p15:guide>
        <p15:guide id="7" pos="722" userDrawn="1">
          <p15:clr>
            <a:srgbClr val="A4A3A4"/>
          </p15:clr>
        </p15:guide>
        <p15:guide id="8" pos="1030" userDrawn="1">
          <p15:clr>
            <a:srgbClr val="A4A3A4"/>
          </p15:clr>
        </p15:guide>
        <p15:guide id="9" pos="1167" userDrawn="1">
          <p15:clr>
            <a:srgbClr val="A4A3A4"/>
          </p15:clr>
        </p15:guide>
        <p15:guide id="10" pos="1475" userDrawn="1">
          <p15:clr>
            <a:srgbClr val="A4A3A4"/>
          </p15:clr>
        </p15:guide>
        <p15:guide id="11" pos="1613" userDrawn="1">
          <p15:clr>
            <a:srgbClr val="A4A3A4"/>
          </p15:clr>
        </p15:guide>
        <p15:guide id="12" pos="1921" userDrawn="1">
          <p15:clr>
            <a:srgbClr val="A4A3A4"/>
          </p15:clr>
        </p15:guide>
        <p15:guide id="13" pos="2058" userDrawn="1">
          <p15:clr>
            <a:srgbClr val="A4A3A4"/>
          </p15:clr>
        </p15:guide>
        <p15:guide id="14" pos="2366" userDrawn="1">
          <p15:clr>
            <a:srgbClr val="A4A3A4"/>
          </p15:clr>
        </p15:guide>
        <p15:guide id="15" pos="2504" userDrawn="1">
          <p15:clr>
            <a:srgbClr val="A4A3A4"/>
          </p15:clr>
        </p15:guide>
        <p15:guide id="16" pos="2812" userDrawn="1">
          <p15:clr>
            <a:srgbClr val="A4A3A4"/>
          </p15:clr>
        </p15:guide>
        <p15:guide id="17" pos="2949" userDrawn="1">
          <p15:clr>
            <a:srgbClr val="A4A3A4"/>
          </p15:clr>
        </p15:guide>
        <p15:guide id="18" pos="3257" userDrawn="1">
          <p15:clr>
            <a:srgbClr val="A4A3A4"/>
          </p15:clr>
        </p15:guide>
        <p15:guide id="19" pos="3395" userDrawn="1">
          <p15:clr>
            <a:srgbClr val="A4A3A4"/>
          </p15:clr>
        </p15:guide>
        <p15:guide id="20" pos="3703" userDrawn="1">
          <p15:clr>
            <a:srgbClr val="A4A3A4"/>
          </p15:clr>
        </p15:guide>
        <p15:guide id="21" pos="3840" userDrawn="1">
          <p15:clr>
            <a:srgbClr val="A4A3A4"/>
          </p15:clr>
        </p15:guide>
        <p15:guide id="22" pos="4147" userDrawn="1">
          <p15:clr>
            <a:srgbClr val="A4A3A4"/>
          </p15:clr>
        </p15:guide>
        <p15:guide id="23" pos="4286" userDrawn="1">
          <p15:clr>
            <a:srgbClr val="A4A3A4"/>
          </p15:clr>
        </p15:guide>
        <p15:guide id="24" pos="4592" userDrawn="1">
          <p15:clr>
            <a:srgbClr val="A4A3A4"/>
          </p15:clr>
        </p15:guide>
        <p15:guide id="25" pos="4731" userDrawn="1">
          <p15:clr>
            <a:srgbClr val="A4A3A4"/>
          </p15:clr>
        </p15:guide>
        <p15:guide id="26" pos="5038" userDrawn="1">
          <p15:clr>
            <a:srgbClr val="A4A3A4"/>
          </p15:clr>
        </p15:guide>
        <p15:guide id="27" pos="5175"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436689"/>
            <a:ext cx="8263890" cy="1431161"/>
          </a:xfrm>
        </p:spPr>
        <p:txBody>
          <a:bodyPr/>
          <a:lstStyle>
            <a:lvl1pPr marL="0" indent="0">
              <a:buNone/>
              <a:defRPr sz="2100">
                <a:solidFill>
                  <a:schemeClr val="tx1"/>
                </a:solidFill>
                <a:latin typeface="Consolas" panose="020B0609020204030204" pitchFamily="49" charset="0"/>
                <a:cs typeface="Consolas" panose="020B0609020204030204" pitchFamily="49" charset="0"/>
              </a:defRPr>
            </a:lvl1pPr>
            <a:lvl2pPr marL="259915" indent="0">
              <a:buNone/>
              <a:defRPr sz="1800">
                <a:solidFill>
                  <a:schemeClr val="tx1"/>
                </a:solidFill>
                <a:latin typeface="Consolas" panose="020B0609020204030204" pitchFamily="49" charset="0"/>
                <a:cs typeface="Consolas" panose="020B0609020204030204" pitchFamily="49" charset="0"/>
              </a:defRPr>
            </a:lvl2pPr>
            <a:lvl3pPr marL="438455" indent="0">
              <a:buNone/>
              <a:defRPr sz="1500">
                <a:solidFill>
                  <a:schemeClr val="tx1"/>
                </a:solidFill>
                <a:latin typeface="Consolas" panose="020B0609020204030204" pitchFamily="49" charset="0"/>
                <a:cs typeface="Consolas" panose="020B0609020204030204" pitchFamily="49" charset="0"/>
              </a:defRPr>
            </a:lvl3pPr>
            <a:lvl4pPr marL="610922" indent="0">
              <a:buNone/>
              <a:defRPr sz="1350">
                <a:solidFill>
                  <a:schemeClr val="tx1"/>
                </a:solidFill>
                <a:latin typeface="Consolas" panose="020B0609020204030204" pitchFamily="49" charset="0"/>
                <a:cs typeface="Consolas" panose="020B0609020204030204" pitchFamily="49" charset="0"/>
              </a:defRPr>
            </a:lvl4pPr>
            <a:lvl5pPr marL="788248" indent="0">
              <a:buNone/>
              <a:defRPr sz="135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2188066"/>
      </p:ext>
    </p:extLst>
  </p:cSld>
  <p:clrMapOvr>
    <a:masterClrMapping/>
  </p:clrMapOvr>
  <p:transition>
    <p:fade/>
  </p:transition>
  <p:hf hdr="0" dt="0"/>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5"/>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438150" y="618824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438150" y="585788"/>
            <a:ext cx="1024684" cy="292608"/>
          </a:xfrm>
          <a:prstGeom prst="rect">
            <a:avLst/>
          </a:prstGeom>
        </p:spPr>
      </p:pic>
    </p:spTree>
    <p:extLst>
      <p:ext uri="{BB962C8B-B14F-4D97-AF65-F5344CB8AC3E}">
        <p14:creationId xmlns:p14="http://schemas.microsoft.com/office/powerpoint/2010/main" val="529715511"/>
      </p:ext>
    </p:extLst>
  </p:cSld>
  <p:clrMapOvr>
    <a:overrideClrMapping bg1="dk1" tx1="lt1" bg2="dk2" tx2="lt2" accent1="accent1" accent2="accent2" accent3="accent3" accent4="accent4" accent5="accent5" accent6="accent6" hlink="hlink" folHlink="folHlink"/>
  </p:clrMapOvr>
  <p:transition>
    <p:fade/>
  </p:transition>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436689"/>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9"/>
            <a:ext cx="9144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292051151"/>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C0CA-9720-4414-BED2-A61AECCB37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F89331-7B39-4C18-91A4-29C8AAB41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9D3D-1BC5-4CF1-9634-C002764DD7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0F1461-60AE-4EAD-A33B-F1D3BF48D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EC75B9-1DDD-4AF8-B2F9-01C07FDA229D}"/>
              </a:ext>
            </a:extLst>
          </p:cNvPr>
          <p:cNvSpPr>
            <a:spLocks noGrp="1"/>
          </p:cNvSpPr>
          <p:nvPr>
            <p:ph type="sldNum" sz="quarter" idx="12"/>
          </p:nvPr>
        </p:nvSpPr>
        <p:spPr/>
        <p:txBody>
          <a:bodyPr/>
          <a:lstStyle/>
          <a:p>
            <a:fld id="{443CC079-E7D5-4637-81BF-A16BB6A85D86}" type="slidenum">
              <a:rPr lang="en-US" smtClean="0"/>
              <a:t>‹#›</a:t>
            </a:fld>
            <a:endParaRPr lang="en-US"/>
          </a:p>
        </p:txBody>
      </p:sp>
    </p:spTree>
    <p:extLst>
      <p:ext uri="{BB962C8B-B14F-4D97-AF65-F5344CB8AC3E}">
        <p14:creationId xmlns:p14="http://schemas.microsoft.com/office/powerpoint/2010/main" val="38651030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01932" y="1189180"/>
            <a:ext cx="4033911" cy="1735860"/>
          </a:xfrm>
        </p:spPr>
        <p:txBody>
          <a:bodyPr wrap="square">
            <a:spAutoFit/>
          </a:bodyPr>
          <a:lstStyle>
            <a:lvl1pPr marL="215421" indent="-215421">
              <a:spcBef>
                <a:spcPts val="916"/>
              </a:spcBef>
              <a:buClr>
                <a:schemeClr val="tx1"/>
              </a:buClr>
              <a:buFont typeface="Arial" pitchFamily="34" charset="0"/>
              <a:buChar char="•"/>
              <a:defRPr sz="2400"/>
            </a:lvl1pPr>
            <a:lvl2pPr marL="398222" indent="-174830">
              <a:defRPr sz="1800"/>
            </a:lvl2pPr>
            <a:lvl3pPr marL="524488" indent="-126266">
              <a:tabLst/>
              <a:defRPr sz="1500"/>
            </a:lvl3pPr>
            <a:lvl4pPr marL="660465" indent="-135979">
              <a:defRPr/>
            </a:lvl4pPr>
            <a:lvl5pPr marL="786731" indent="-12626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4908161" y="1189180"/>
            <a:ext cx="4033911" cy="1735860"/>
          </a:xfrm>
        </p:spPr>
        <p:txBody>
          <a:bodyPr wrap="square">
            <a:spAutoFit/>
          </a:bodyPr>
          <a:lstStyle>
            <a:lvl1pPr marL="215421" indent="-215421">
              <a:spcBef>
                <a:spcPts val="916"/>
              </a:spcBef>
              <a:buClr>
                <a:schemeClr val="tx1"/>
              </a:buClr>
              <a:buFont typeface="Arial" pitchFamily="34" charset="0"/>
              <a:buChar char="•"/>
              <a:defRPr sz="2400"/>
            </a:lvl1pPr>
            <a:lvl2pPr marL="398222" indent="-174830">
              <a:defRPr sz="1800"/>
            </a:lvl2pPr>
            <a:lvl3pPr marL="524488" indent="-126266">
              <a:tabLst/>
              <a:defRPr sz="1500"/>
            </a:lvl3pPr>
            <a:lvl4pPr marL="660465" indent="-135979">
              <a:defRPr/>
            </a:lvl4pPr>
            <a:lvl5pPr marL="786731" indent="-126266">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42025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1" y="1189181"/>
            <a:ext cx="8740142" cy="1301895"/>
          </a:xfrm>
        </p:spPr>
        <p:txBody>
          <a:bodyPr>
            <a:spAutoFit/>
          </a:bodyPr>
          <a:lstStyle>
            <a:lvl1pPr>
              <a:defRPr sz="27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947604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3955801"/>
            <a:ext cx="6858000" cy="415498"/>
          </a:xfrm>
          <a:noFill/>
        </p:spPr>
        <p:txBody>
          <a:bodyPr lIns="0" tIns="0" rIns="0" bIns="0" anchor="t" anchorCtr="0">
            <a:spAutoFit/>
          </a:bodyPr>
          <a:lstStyle>
            <a:lvl1pPr>
              <a:defRPr sz="2700" spc="-38"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4938424"/>
            <a:ext cx="6858000" cy="230832"/>
          </a:xfrm>
          <a:noFill/>
        </p:spPr>
        <p:txBody>
          <a:bodyPr wrap="square" lIns="0" tIns="0" rIns="0" bIns="0">
            <a:spAutoFit/>
          </a:bodyPr>
          <a:lstStyle>
            <a:lvl1pPr marL="0" indent="0">
              <a:spcBef>
                <a:spcPts val="0"/>
              </a:spcBef>
              <a:buNone/>
              <a:defRPr sz="1500" spc="0" baseline="0">
                <a:solidFill>
                  <a:schemeClr val="bg1"/>
                </a:solidFill>
                <a:latin typeface="+mn-lt"/>
                <a:cs typeface="Segoe UI" panose="020B0502040204020203" pitchFamily="34" charset="0"/>
              </a:defRPr>
            </a:lvl1pPr>
          </a:lstStyle>
          <a:p>
            <a:pPr lvl="0"/>
            <a:r>
              <a:rPr lang="en-US"/>
              <a:t>Speaker name or subtitle text</a:t>
            </a:r>
          </a:p>
        </p:txBody>
      </p:sp>
      <p:grpSp>
        <p:nvGrpSpPr>
          <p:cNvPr id="7" name="Group 6">
            <a:extLst>
              <a:ext uri="{FF2B5EF4-FFF2-40B4-BE49-F238E27FC236}">
                <a16:creationId xmlns:a16="http://schemas.microsoft.com/office/drawing/2014/main" id="{58F79E98-808B-416D-8BEF-612780E174F8}"/>
              </a:ext>
            </a:extLst>
          </p:cNvPr>
          <p:cNvGrpSpPr/>
          <p:nvPr/>
        </p:nvGrpSpPr>
        <p:grpSpPr>
          <a:xfrm>
            <a:off x="2815305" y="-1"/>
            <a:ext cx="6328695" cy="2657675"/>
            <a:chOff x="3778680" y="270021"/>
            <a:chExt cx="8413320" cy="2657675"/>
          </a:xfrm>
        </p:grpSpPr>
        <p:pic>
          <p:nvPicPr>
            <p:cNvPr id="8" name="Picture 7">
              <a:extLst>
                <a:ext uri="{FF2B5EF4-FFF2-40B4-BE49-F238E27FC236}">
                  <a16:creationId xmlns:a16="http://schemas.microsoft.com/office/drawing/2014/main" id="{DE0FAD9B-47F7-479B-943D-49060B2DC03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9223"/>
            <a:stretch/>
          </p:blipFill>
          <p:spPr>
            <a:xfrm>
              <a:off x="10983512" y="270022"/>
              <a:ext cx="1208488" cy="2657674"/>
            </a:xfrm>
            <a:prstGeom prst="rect">
              <a:avLst/>
            </a:prstGeom>
          </p:spPr>
        </p:pic>
        <p:pic>
          <p:nvPicPr>
            <p:cNvPr id="10" name="Picture 9">
              <a:extLst>
                <a:ext uri="{FF2B5EF4-FFF2-40B4-BE49-F238E27FC236}">
                  <a16:creationId xmlns:a16="http://schemas.microsoft.com/office/drawing/2014/main" id="{B3994DC5-3DEF-4106-8A49-A75A06E6F1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611" b="4611"/>
            <a:stretch/>
          </p:blipFill>
          <p:spPr>
            <a:xfrm>
              <a:off x="9784731" y="270022"/>
              <a:ext cx="1198786" cy="2657674"/>
            </a:xfrm>
            <a:prstGeom prst="rect">
              <a:avLst/>
            </a:prstGeom>
          </p:spPr>
        </p:pic>
        <p:pic>
          <p:nvPicPr>
            <p:cNvPr id="11" name="Picture 10">
              <a:extLst>
                <a:ext uri="{FF2B5EF4-FFF2-40B4-BE49-F238E27FC236}">
                  <a16:creationId xmlns:a16="http://schemas.microsoft.com/office/drawing/2014/main" id="{64888639-2D16-4027-9854-B70CEFEF3A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9223"/>
            <a:stretch/>
          </p:blipFill>
          <p:spPr>
            <a:xfrm>
              <a:off x="8583519" y="270022"/>
              <a:ext cx="1201210" cy="2657674"/>
            </a:xfrm>
            <a:prstGeom prst="rect">
              <a:avLst/>
            </a:prstGeom>
          </p:spPr>
        </p:pic>
        <p:pic>
          <p:nvPicPr>
            <p:cNvPr id="12" name="Picture 11">
              <a:extLst>
                <a:ext uri="{FF2B5EF4-FFF2-40B4-BE49-F238E27FC236}">
                  <a16:creationId xmlns:a16="http://schemas.microsoft.com/office/drawing/2014/main" id="{E5A66F65-256C-43B3-A66A-3E60ED1A24D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9223"/>
            <a:stretch/>
          </p:blipFill>
          <p:spPr>
            <a:xfrm>
              <a:off x="6181102" y="270022"/>
              <a:ext cx="1201209" cy="2657674"/>
            </a:xfrm>
            <a:prstGeom prst="rect">
              <a:avLst/>
            </a:prstGeom>
          </p:spPr>
        </p:pic>
        <p:pic>
          <p:nvPicPr>
            <p:cNvPr id="13" name="Picture 12">
              <a:extLst>
                <a:ext uri="{FF2B5EF4-FFF2-40B4-BE49-F238E27FC236}">
                  <a16:creationId xmlns:a16="http://schemas.microsoft.com/office/drawing/2014/main" id="{F8827B38-6037-4822-A6DD-130A0973B6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9223"/>
            <a:stretch/>
          </p:blipFill>
          <p:spPr>
            <a:xfrm>
              <a:off x="4979893" y="270022"/>
              <a:ext cx="1201209" cy="2657674"/>
            </a:xfrm>
            <a:prstGeom prst="rect">
              <a:avLst/>
            </a:prstGeom>
          </p:spPr>
        </p:pic>
        <p:pic>
          <p:nvPicPr>
            <p:cNvPr id="14" name="Picture 13">
              <a:extLst>
                <a:ext uri="{FF2B5EF4-FFF2-40B4-BE49-F238E27FC236}">
                  <a16:creationId xmlns:a16="http://schemas.microsoft.com/office/drawing/2014/main" id="{6010448D-48E4-4F10-AC99-90A482BD34F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9223"/>
            <a:stretch/>
          </p:blipFill>
          <p:spPr>
            <a:xfrm>
              <a:off x="7382310" y="270024"/>
              <a:ext cx="1201211" cy="2657670"/>
            </a:xfrm>
            <a:prstGeom prst="rect">
              <a:avLst/>
            </a:prstGeom>
          </p:spPr>
        </p:pic>
        <p:pic>
          <p:nvPicPr>
            <p:cNvPr id="15" name="Picture 14">
              <a:extLst>
                <a:ext uri="{FF2B5EF4-FFF2-40B4-BE49-F238E27FC236}">
                  <a16:creationId xmlns:a16="http://schemas.microsoft.com/office/drawing/2014/main" id="{8951E8BD-A893-4F6A-BFFC-A93C76C6CC4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9223"/>
            <a:stretch/>
          </p:blipFill>
          <p:spPr>
            <a:xfrm rot="16200000">
              <a:off x="3050451" y="998253"/>
              <a:ext cx="2657673" cy="1201210"/>
            </a:xfrm>
            <a:prstGeom prst="rect">
              <a:avLst/>
            </a:prstGeom>
          </p:spPr>
        </p:pic>
        <p:sp>
          <p:nvSpPr>
            <p:cNvPr id="16" name="Rectangle 15">
              <a:extLst>
                <a:ext uri="{FF2B5EF4-FFF2-40B4-BE49-F238E27FC236}">
                  <a16:creationId xmlns:a16="http://schemas.microsoft.com/office/drawing/2014/main" id="{AB90C68E-B761-4646-9940-1DDFF2DD7EFB}"/>
                </a:ext>
              </a:extLst>
            </p:cNvPr>
            <p:cNvSpPr/>
            <p:nvPr/>
          </p:nvSpPr>
          <p:spPr bwMode="auto">
            <a:xfrm>
              <a:off x="3778680" y="2435551"/>
              <a:ext cx="8413318" cy="492143"/>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182"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pic>
        <p:nvPicPr>
          <p:cNvPr id="18" name="Picture 17">
            <a:extLst>
              <a:ext uri="{FF2B5EF4-FFF2-40B4-BE49-F238E27FC236}">
                <a16:creationId xmlns:a16="http://schemas.microsoft.com/office/drawing/2014/main" id="{7F128A57-4DCF-4AAA-8BA3-8A8454C3B3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gray">
          <a:xfrm>
            <a:off x="336992" y="471125"/>
            <a:ext cx="1141803" cy="326167"/>
          </a:xfrm>
          <a:prstGeom prst="rect">
            <a:avLst/>
          </a:prstGeom>
        </p:spPr>
      </p:pic>
    </p:spTree>
    <p:extLst>
      <p:ext uri="{BB962C8B-B14F-4D97-AF65-F5344CB8AC3E}">
        <p14:creationId xmlns:p14="http://schemas.microsoft.com/office/powerpoint/2010/main" val="2592390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4599" userDrawn="1">
          <p15:clr>
            <a:srgbClr val="5ACBF0"/>
          </p15:clr>
        </p15:guide>
        <p15:guide id="4" orient="horz" pos="21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e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0.png"/><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theme" Target="../theme/theme5.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41" Type="http://schemas.openxmlformats.org/officeDocument/2006/relationships/slideLayout" Target="../slideLayouts/slideLayout104.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image" Target="../media/image18.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5" Type="http://schemas.openxmlformats.org/officeDocument/2006/relationships/slideLayout" Target="../slideLayouts/slideLayout109.xml"/><Relationship Id="rId10" Type="http://schemas.openxmlformats.org/officeDocument/2006/relationships/image" Target="../media/image1.emf"/><Relationship Id="rId4" Type="http://schemas.openxmlformats.org/officeDocument/2006/relationships/slideLayout" Target="../slideLayouts/slideLayout10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Logo" descr="Corning">
            <a:extLst>
              <a:ext uri="{FF2B5EF4-FFF2-40B4-BE49-F238E27FC236}">
                <a16:creationId xmlns:a16="http://schemas.microsoft.com/office/drawing/2014/main" id="{5070F865-09E7-8F4A-A87D-612ED5BD52B3}"/>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342900" y="6507790"/>
            <a:ext cx="685800" cy="134416"/>
          </a:xfrm>
          <a:prstGeom prst="rect">
            <a:avLst/>
          </a:prstGeom>
          <a:noFill/>
        </p:spPr>
      </p:pic>
      <p:sp>
        <p:nvSpPr>
          <p:cNvPr id="6" name="Slide Number Placeholder 5">
            <a:extLst>
              <a:ext uri="{FF2B5EF4-FFF2-40B4-BE49-F238E27FC236}">
                <a16:creationId xmlns:a16="http://schemas.microsoft.com/office/drawing/2014/main" id="{D1CA6FB8-E2F7-864D-8029-F1116D07D212}"/>
              </a:ext>
            </a:extLst>
          </p:cNvPr>
          <p:cNvSpPr>
            <a:spLocks noGrp="1"/>
          </p:cNvSpPr>
          <p:nvPr>
            <p:ph type="sldNum" sz="quarter" idx="4"/>
          </p:nvPr>
        </p:nvSpPr>
        <p:spPr>
          <a:xfrm>
            <a:off x="8668513" y="6519672"/>
            <a:ext cx="307181" cy="341078"/>
          </a:xfrm>
          <a:prstGeom prst="rect">
            <a:avLst/>
          </a:prstGeom>
        </p:spPr>
        <p:txBody>
          <a:bodyPr vert="horz" wrap="none" lIns="0" tIns="0" rIns="0" bIns="0" rtlCol="0" anchor="t" anchorCtr="0"/>
          <a:lstStyle>
            <a:lvl1pPr algn="r">
              <a:defRPr sz="750" b="1">
                <a:solidFill>
                  <a:schemeClr val="tx1"/>
                </a:solidFill>
              </a:defRPr>
            </a:lvl1pPr>
          </a:lstStyle>
          <a:p>
            <a:fld id="{9FBBB179-F8D5-C345-885D-36A3B3A51673}" type="slidenum">
              <a:rPr lang="en-US" smtClean="0"/>
              <a:pPr/>
              <a:t>‹#›</a:t>
            </a:fld>
            <a:endParaRPr lang="en-US"/>
          </a:p>
        </p:txBody>
      </p:sp>
      <p:sp>
        <p:nvSpPr>
          <p:cNvPr id="2" name="Title Placeholder 1">
            <a:extLst>
              <a:ext uri="{FF2B5EF4-FFF2-40B4-BE49-F238E27FC236}">
                <a16:creationId xmlns:a16="http://schemas.microsoft.com/office/drawing/2014/main" id="{BC61FE92-10BC-AE4B-B800-0F6C9A49725A}"/>
              </a:ext>
            </a:extLst>
          </p:cNvPr>
          <p:cNvSpPr>
            <a:spLocks noGrp="1"/>
          </p:cNvSpPr>
          <p:nvPr>
            <p:ph type="title"/>
          </p:nvPr>
        </p:nvSpPr>
        <p:spPr>
          <a:xfrm>
            <a:off x="342900" y="571501"/>
            <a:ext cx="8627364" cy="88412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82871FA-7254-7343-8F8D-80C99C3F9FDA}"/>
              </a:ext>
            </a:extLst>
          </p:cNvPr>
          <p:cNvSpPr>
            <a:spLocks noGrp="1"/>
          </p:cNvSpPr>
          <p:nvPr>
            <p:ph type="body" idx="1"/>
          </p:nvPr>
        </p:nvSpPr>
        <p:spPr>
          <a:xfrm>
            <a:off x="342900" y="1790700"/>
            <a:ext cx="8627364"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61AAADF-52DB-4FA2-FC23-0B86142E5C92}"/>
              </a:ext>
            </a:extLst>
          </p:cNvPr>
          <p:cNvSpPr txBox="1"/>
          <p:nvPr>
            <p:extLst>
              <p:ext uri="{1162E1C5-73C7-4A58-AE30-91384D911F3F}">
                <p184:classification xmlns:p184="http://schemas.microsoft.com/office/powerpoint/2018/4/main" val="ftr"/>
              </p:ext>
            </p:extLst>
          </p:nvPr>
        </p:nvSpPr>
        <p:spPr>
          <a:xfrm>
            <a:off x="7878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
        <p:nvSpPr>
          <p:cNvPr id="7" name="TextBox 6">
            <a:extLst>
              <a:ext uri="{FF2B5EF4-FFF2-40B4-BE49-F238E27FC236}">
                <a16:creationId xmlns:a16="http://schemas.microsoft.com/office/drawing/2014/main" id="{37866C2B-4FEE-2DAB-5D5C-3D4326E00EC8}"/>
              </a:ext>
            </a:extLst>
          </p:cNvPr>
          <p:cNvSpPr txBox="1"/>
          <p:nvPr userDrawn="1"/>
        </p:nvSpPr>
        <p:spPr>
          <a:xfrm>
            <a:off x="8458200" y="6547104"/>
            <a:ext cx="457200" cy="182880"/>
          </a:xfrm>
          <a:prstGeom prst="rect">
            <a:avLst/>
          </a:prstGeom>
        </p:spPr>
        <p:txBody>
          <a:bodyPr vert="horz" lIns="0" tIns="45720" rIns="0" bIns="45720" rtlCol="0" anchor="ctr"/>
          <a:lstStyle/>
          <a:p>
            <a:pPr marL="0" algn="r" defTabSz="914400" rtl="0" eaLnBrk="1" latinLnBrk="0" hangingPunct="1"/>
            <a:fld id="{6BD60253-A662-F240-BA74-86737CD619AE}" type="slidenum">
              <a:rPr lang="en-US" sz="1000" kern="1200" baseline="0" smtClean="0">
                <a:solidFill>
                  <a:srgbClr val="000000"/>
                </a:solidFill>
                <a:latin typeface="+mn-lt"/>
                <a:ea typeface="+mn-ea"/>
                <a:cs typeface="+mn-cs"/>
              </a:rPr>
              <a:pPr marL="0" algn="r" defTabSz="914400" rtl="0" eaLnBrk="1" latinLnBrk="0" hangingPunct="1"/>
              <a:t>‹#›</a:t>
            </a:fld>
            <a:endParaRPr lang="en-US" sz="1000" kern="1200">
              <a:solidFill>
                <a:srgbClr val="000000"/>
              </a:solidFill>
              <a:latin typeface="+mn-lt"/>
              <a:ea typeface="+mn-ea"/>
              <a:cs typeface="+mn-cs"/>
            </a:endParaRPr>
          </a:p>
        </p:txBody>
      </p:sp>
      <p:pic>
        <p:nvPicPr>
          <p:cNvPr id="8" name="Picture 7" descr="A picture containing graphics, clipart, font, white&#10;&#10;Description automatically generated">
            <a:extLst>
              <a:ext uri="{FF2B5EF4-FFF2-40B4-BE49-F238E27FC236}">
                <a16:creationId xmlns:a16="http://schemas.microsoft.com/office/drawing/2014/main" id="{95D4FC08-C7C3-4E69-1D8E-F41D9882B31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308756" y="94225"/>
            <a:ext cx="765349" cy="765349"/>
          </a:xfrm>
          <a:prstGeom prst="rect">
            <a:avLst/>
          </a:prstGeom>
        </p:spPr>
      </p:pic>
    </p:spTree>
    <p:extLst>
      <p:ext uri="{BB962C8B-B14F-4D97-AF65-F5344CB8AC3E}">
        <p14:creationId xmlns:p14="http://schemas.microsoft.com/office/powerpoint/2010/main" val="1766603840"/>
      </p:ext>
    </p:extLst>
  </p:cSld>
  <p:clrMap bg1="lt1" tx1="dk1" bg2="lt2" tx2="dk2" accent1="accent1" accent2="accent2" accent3="accent3" accent4="accent4" accent5="accent5" accent6="accent6" hlink="hlink" folHlink="folHlink"/>
  <p:sldLayoutIdLst>
    <p:sldLayoutId id="2147484188"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8" r:id="rId10"/>
    <p:sldLayoutId id="2147484129" r:id="rId11"/>
    <p:sldLayoutId id="2147484131" r:id="rId12"/>
    <p:sldLayoutId id="2147484132" r:id="rId13"/>
    <p:sldLayoutId id="2147484133" r:id="rId14"/>
    <p:sldLayoutId id="2147484134" r:id="rId15"/>
    <p:sldLayoutId id="2147484186" r:id="rId16"/>
  </p:sldLayoutIdLst>
  <p:hf hd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1500" kern="1200">
          <a:solidFill>
            <a:schemeClr val="tx1"/>
          </a:solidFill>
          <a:latin typeface="+mn-lt"/>
          <a:ea typeface="+mn-ea"/>
          <a:cs typeface="+mn-cs"/>
        </a:defRPr>
      </a:lvl1pPr>
      <a:lvl2pPr marL="173831" indent="-171450" algn="l" defTabSz="685800" rtl="0" eaLnBrk="1" latinLnBrk="0" hangingPunct="1">
        <a:lnSpc>
          <a:spcPct val="100000"/>
        </a:lnSpc>
        <a:spcBef>
          <a:spcPts val="0"/>
        </a:spcBef>
        <a:spcAft>
          <a:spcPts val="600"/>
        </a:spcAft>
        <a:buClr>
          <a:schemeClr val="tx2"/>
        </a:buClr>
        <a:buFont typeface="Arial" panose="020B0604020202020204" pitchFamily="34" charset="0"/>
        <a:buChar char="•"/>
        <a:tabLst/>
        <a:defRPr sz="1500" kern="1200">
          <a:solidFill>
            <a:schemeClr val="tx1"/>
          </a:solidFill>
          <a:latin typeface="+mn-lt"/>
          <a:ea typeface="+mn-ea"/>
          <a:cs typeface="+mn-cs"/>
        </a:defRPr>
      </a:lvl2pPr>
      <a:lvl3pPr marL="3429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4pPr>
      <a:lvl5pPr marL="6858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5pPr>
      <a:lvl6pPr marL="85725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1050" kern="1200">
          <a:solidFill>
            <a:schemeClr val="tx1"/>
          </a:solidFill>
          <a:latin typeface="+mn-lt"/>
          <a:ea typeface="+mn-ea"/>
          <a:cs typeface="+mn-cs"/>
        </a:defRPr>
      </a:lvl6pPr>
      <a:lvl7pPr marL="1031081"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1050" kern="1200">
          <a:solidFill>
            <a:schemeClr val="tx1"/>
          </a:solidFill>
          <a:latin typeface="+mn-lt"/>
          <a:ea typeface="+mn-ea"/>
          <a:cs typeface="+mn-cs"/>
        </a:defRPr>
      </a:lvl7pPr>
      <a:lvl8pPr marL="120015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defRPr sz="900" kern="1200">
          <a:solidFill>
            <a:schemeClr val="tx1"/>
          </a:solidFill>
          <a:latin typeface="+mn-lt"/>
          <a:ea typeface="+mn-ea"/>
          <a:cs typeface="+mn-cs"/>
        </a:defRPr>
      </a:lvl8pPr>
      <a:lvl9pPr marL="137160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900" i="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286">
          <p15:clr>
            <a:srgbClr val="F26B43"/>
          </p15:clr>
        </p15:guide>
        <p15:guide id="3" pos="7536">
          <p15:clr>
            <a:srgbClr val="F26B43"/>
          </p15:clr>
        </p15:guide>
        <p15:guide id="7" orient="horz" pos="4182">
          <p15:clr>
            <a:srgbClr val="F26B43"/>
          </p15:clr>
        </p15:guide>
        <p15:guide id="8" orient="horz" pos="2160">
          <p15:clr>
            <a:srgbClr val="F26B43"/>
          </p15:clr>
        </p15:guide>
        <p15:guide id="9" pos="2880">
          <p15:clr>
            <a:srgbClr val="F26B43"/>
          </p15:clr>
        </p15:guide>
        <p15:guide id="10" orient="horz" pos="41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Logo" descr="Corning">
            <a:extLst>
              <a:ext uri="{FF2B5EF4-FFF2-40B4-BE49-F238E27FC236}">
                <a16:creationId xmlns:a16="http://schemas.microsoft.com/office/drawing/2014/main" id="{5070F865-09E7-8F4A-A87D-612ED5BD52B3}"/>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342900" y="6507790"/>
            <a:ext cx="685800" cy="134416"/>
          </a:xfrm>
          <a:prstGeom prst="rect">
            <a:avLst/>
          </a:prstGeom>
          <a:noFill/>
        </p:spPr>
      </p:pic>
      <p:sp>
        <p:nvSpPr>
          <p:cNvPr id="6" name="Slide Number Placeholder 5">
            <a:extLst>
              <a:ext uri="{FF2B5EF4-FFF2-40B4-BE49-F238E27FC236}">
                <a16:creationId xmlns:a16="http://schemas.microsoft.com/office/drawing/2014/main" id="{D1CA6FB8-E2F7-864D-8029-F1116D07D212}"/>
              </a:ext>
            </a:extLst>
          </p:cNvPr>
          <p:cNvSpPr>
            <a:spLocks noGrp="1"/>
          </p:cNvSpPr>
          <p:nvPr>
            <p:ph type="sldNum" sz="quarter" idx="4"/>
          </p:nvPr>
        </p:nvSpPr>
        <p:spPr>
          <a:xfrm>
            <a:off x="8668513" y="6519672"/>
            <a:ext cx="307181" cy="341078"/>
          </a:xfrm>
          <a:prstGeom prst="rect">
            <a:avLst/>
          </a:prstGeom>
        </p:spPr>
        <p:txBody>
          <a:bodyPr vert="horz" wrap="none" lIns="0" tIns="0" rIns="0" bIns="0" rtlCol="0" anchor="t" anchorCtr="0"/>
          <a:lstStyle>
            <a:lvl1pPr algn="r">
              <a:defRPr sz="750" b="1">
                <a:solidFill>
                  <a:schemeClr val="tx1"/>
                </a:solidFill>
              </a:defRPr>
            </a:lvl1pPr>
          </a:lstStyle>
          <a:p>
            <a:fld id="{9FBBB179-F8D5-C345-885D-36A3B3A51673}" type="slidenum">
              <a:rPr lang="en-US" smtClean="0"/>
              <a:pPr/>
              <a:t>‹#›</a:t>
            </a:fld>
            <a:endParaRPr lang="en-US"/>
          </a:p>
        </p:txBody>
      </p:sp>
      <p:sp>
        <p:nvSpPr>
          <p:cNvPr id="2" name="Title Placeholder 1">
            <a:extLst>
              <a:ext uri="{FF2B5EF4-FFF2-40B4-BE49-F238E27FC236}">
                <a16:creationId xmlns:a16="http://schemas.microsoft.com/office/drawing/2014/main" id="{BC61FE92-10BC-AE4B-B800-0F6C9A49725A}"/>
              </a:ext>
            </a:extLst>
          </p:cNvPr>
          <p:cNvSpPr>
            <a:spLocks noGrp="1"/>
          </p:cNvSpPr>
          <p:nvPr>
            <p:ph type="title"/>
          </p:nvPr>
        </p:nvSpPr>
        <p:spPr>
          <a:xfrm>
            <a:off x="342900" y="571501"/>
            <a:ext cx="8627364" cy="88412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82871FA-7254-7343-8F8D-80C99C3F9FDA}"/>
              </a:ext>
            </a:extLst>
          </p:cNvPr>
          <p:cNvSpPr>
            <a:spLocks noGrp="1"/>
          </p:cNvSpPr>
          <p:nvPr>
            <p:ph type="body" idx="1"/>
          </p:nvPr>
        </p:nvSpPr>
        <p:spPr>
          <a:xfrm>
            <a:off x="342900" y="1790700"/>
            <a:ext cx="8627364"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61AAADF-52DB-4FA2-FC23-0B86142E5C92}"/>
              </a:ext>
            </a:extLst>
          </p:cNvPr>
          <p:cNvSpPr txBox="1"/>
          <p:nvPr>
            <p:extLst>
              <p:ext uri="{1162E1C5-73C7-4A58-AE30-91384D911F3F}">
                <p184:classification xmlns:p184="http://schemas.microsoft.com/office/powerpoint/2018/4/main" val="ftr"/>
              </p:ext>
            </p:extLst>
          </p:nvPr>
        </p:nvSpPr>
        <p:spPr>
          <a:xfrm>
            <a:off x="7878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3221695277"/>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Lst>
  <p:hf hdr="0" ft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1500" kern="1200">
          <a:solidFill>
            <a:schemeClr val="tx1"/>
          </a:solidFill>
          <a:latin typeface="+mn-lt"/>
          <a:ea typeface="+mn-ea"/>
          <a:cs typeface="+mn-cs"/>
        </a:defRPr>
      </a:lvl1pPr>
      <a:lvl2pPr marL="173831" indent="-171450" algn="l" defTabSz="685800" rtl="0" eaLnBrk="1" latinLnBrk="0" hangingPunct="1">
        <a:lnSpc>
          <a:spcPct val="100000"/>
        </a:lnSpc>
        <a:spcBef>
          <a:spcPts val="0"/>
        </a:spcBef>
        <a:spcAft>
          <a:spcPts val="600"/>
        </a:spcAft>
        <a:buClr>
          <a:schemeClr val="tx2"/>
        </a:buClr>
        <a:buFont typeface="Arial" panose="020B0604020202020204" pitchFamily="34" charset="0"/>
        <a:buChar char="•"/>
        <a:tabLst/>
        <a:defRPr sz="1500" kern="1200">
          <a:solidFill>
            <a:schemeClr val="tx1"/>
          </a:solidFill>
          <a:latin typeface="+mn-lt"/>
          <a:ea typeface="+mn-ea"/>
          <a:cs typeface="+mn-cs"/>
        </a:defRPr>
      </a:lvl2pPr>
      <a:lvl3pPr marL="3429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4pPr>
      <a:lvl5pPr marL="6858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5pPr>
      <a:lvl6pPr marL="85725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1050" kern="1200">
          <a:solidFill>
            <a:schemeClr val="tx1"/>
          </a:solidFill>
          <a:latin typeface="+mn-lt"/>
          <a:ea typeface="+mn-ea"/>
          <a:cs typeface="+mn-cs"/>
        </a:defRPr>
      </a:lvl6pPr>
      <a:lvl7pPr marL="1031081"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1050" kern="1200">
          <a:solidFill>
            <a:schemeClr val="tx1"/>
          </a:solidFill>
          <a:latin typeface="+mn-lt"/>
          <a:ea typeface="+mn-ea"/>
          <a:cs typeface="+mn-cs"/>
        </a:defRPr>
      </a:lvl7pPr>
      <a:lvl8pPr marL="120015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defRPr sz="900" kern="1200">
          <a:solidFill>
            <a:schemeClr val="tx1"/>
          </a:solidFill>
          <a:latin typeface="+mn-lt"/>
          <a:ea typeface="+mn-ea"/>
          <a:cs typeface="+mn-cs"/>
        </a:defRPr>
      </a:lvl8pPr>
      <a:lvl9pPr marL="137160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900" i="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286">
          <p15:clr>
            <a:srgbClr val="F26B43"/>
          </p15:clr>
        </p15:guide>
        <p15:guide id="3" pos="7536">
          <p15:clr>
            <a:srgbClr val="F26B43"/>
          </p15:clr>
        </p15:guide>
        <p15:guide id="7" orient="horz" pos="418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787CF3-AA53-4C22-9113-52F08CC288F4}"/>
              </a:ext>
            </a:extLst>
          </p:cNvPr>
          <p:cNvPicPr>
            <a:picLocks noChangeAspect="1"/>
          </p:cNvPicPr>
          <p:nvPr/>
        </p:nvPicPr>
        <p:blipFill>
          <a:blip r:embed="rId17"/>
          <a:stretch>
            <a:fillRect/>
          </a:stretch>
        </p:blipFill>
        <p:spPr>
          <a:xfrm>
            <a:off x="185227" y="6462272"/>
            <a:ext cx="906763" cy="279395"/>
          </a:xfrm>
          <a:prstGeom prst="rect">
            <a:avLst/>
          </a:prstGeom>
        </p:spPr>
      </p:pic>
      <p:sp>
        <p:nvSpPr>
          <p:cNvPr id="2" name="Title Placeholder 1"/>
          <p:cNvSpPr>
            <a:spLocks noGrp="1"/>
          </p:cNvSpPr>
          <p:nvPr>
            <p:ph type="title"/>
          </p:nvPr>
        </p:nvSpPr>
        <p:spPr>
          <a:xfrm>
            <a:off x="228600" y="121920"/>
            <a:ext cx="8686800" cy="914400"/>
          </a:xfrm>
          <a:prstGeom prst="rect">
            <a:avLst/>
          </a:prstGeom>
        </p:spPr>
        <p:txBody>
          <a:bodyPr vert="horz" lIns="91440" tIns="45720" rIns="91440" bIns="45720" rtlCol="0" anchor="b" anchorCtr="0">
            <a:noAutofit/>
          </a:bodyPr>
          <a:lstStyle/>
          <a:p>
            <a:r>
              <a:rPr lang="en-US"/>
              <a:t>Click to edit Master title style</a:t>
            </a:r>
          </a:p>
        </p:txBody>
      </p:sp>
      <p:sp>
        <p:nvSpPr>
          <p:cNvPr id="8" name="TextBox 7"/>
          <p:cNvSpPr txBox="1"/>
          <p:nvPr/>
        </p:nvSpPr>
        <p:spPr>
          <a:xfrm>
            <a:off x="8458200" y="6449568"/>
            <a:ext cx="457200" cy="243840"/>
          </a:xfrm>
          <a:prstGeom prst="rect">
            <a:avLst/>
          </a:prstGeom>
        </p:spPr>
        <p:txBody>
          <a:bodyPr vert="horz" lIns="0" tIns="45720" rIns="0" bIns="45720" rtlCol="0" anchor="ctr"/>
          <a:lstStyle/>
          <a:p>
            <a:pPr marL="0" algn="r" defTabSz="914378" rtl="0" eaLnBrk="1" latinLnBrk="0" hangingPunct="1"/>
            <a:fld id="{6BD60253-A662-F240-BA74-86737CD619AE}" type="slidenum">
              <a:rPr lang="en-US" sz="1000" kern="1200" baseline="0" smtClean="0">
                <a:solidFill>
                  <a:srgbClr val="000000"/>
                </a:solidFill>
                <a:latin typeface="+mn-lt"/>
                <a:ea typeface="+mn-ea"/>
                <a:cs typeface="+mn-cs"/>
              </a:rPr>
              <a:pPr marL="0" algn="r" defTabSz="914378" rtl="0" eaLnBrk="1" latinLnBrk="0" hangingPunct="1"/>
              <a:t>‹#›</a:t>
            </a:fld>
            <a:endParaRPr lang="en-US" sz="1000" kern="1200">
              <a:solidFill>
                <a:srgbClr val="000000"/>
              </a:solidFill>
              <a:latin typeface="+mn-lt"/>
              <a:ea typeface="+mn-ea"/>
              <a:cs typeface="+mn-cs"/>
            </a:endParaRPr>
          </a:p>
        </p:txBody>
      </p:sp>
      <p:sp>
        <p:nvSpPr>
          <p:cNvPr id="9" name="Text Placeholder 2">
            <a:extLst>
              <a:ext uri="{FF2B5EF4-FFF2-40B4-BE49-F238E27FC236}">
                <a16:creationId xmlns:a16="http://schemas.microsoft.com/office/drawing/2014/main" id="{EB654C7E-75CB-45E5-9215-5BE03704C2CC}"/>
              </a:ext>
            </a:extLst>
          </p:cNvPr>
          <p:cNvSpPr>
            <a:spLocks noGrp="1"/>
          </p:cNvSpPr>
          <p:nvPr>
            <p:ph type="body" idx="1"/>
          </p:nvPr>
        </p:nvSpPr>
        <p:spPr>
          <a:xfrm>
            <a:off x="228600" y="1216153"/>
            <a:ext cx="8686800" cy="505968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r" descr="Corning Restricted                     ">
            <a:extLst>
              <a:ext uri="{FF2B5EF4-FFF2-40B4-BE49-F238E27FC236}">
                <a16:creationId xmlns:a16="http://schemas.microsoft.com/office/drawing/2014/main" id="{45D1F622-EC33-4725-BBF2-1F0DD88CA90A}"/>
              </a:ext>
            </a:extLst>
          </p:cNvPr>
          <p:cNvSpPr txBox="1"/>
          <p:nvPr/>
        </p:nvSpPr>
        <p:spPr>
          <a:xfrm>
            <a:off x="0" y="6400801"/>
            <a:ext cx="9144000" cy="246221"/>
          </a:xfrm>
          <a:prstGeom prst="rect">
            <a:avLst/>
          </a:prstGeom>
          <a:noFill/>
        </p:spPr>
        <p:txBody>
          <a:bodyPr vert="horz" wrap="square" lIns="91440" tIns="45720" rIns="91440" bIns="45720" rtlCol="0">
            <a:spAutoFit/>
          </a:bodyPr>
          <a:lstStyle/>
          <a:p>
            <a:pPr algn="r"/>
            <a:r>
              <a:rPr lang="en-US" sz="1000" b="0" i="0" u="none" baseline="0">
                <a:solidFill>
                  <a:srgbClr val="000000"/>
                </a:solidFill>
                <a:latin typeface="Arial" panose="020B0604020202020204" pitchFamily="34" charset="0"/>
              </a:rPr>
              <a:t>Corning Restricted                    </a:t>
            </a:r>
            <a:r>
              <a:rPr lang="en-US" sz="800" b="0" i="0" u="none" baseline="0">
                <a:solidFill>
                  <a:srgbClr val="000000"/>
                </a:solidFill>
                <a:latin typeface="arial" panose="020B0604020202020204" pitchFamily="34" charset="0"/>
              </a:rPr>
              <a:t> </a:t>
            </a:r>
          </a:p>
        </p:txBody>
      </p:sp>
      <p:sp>
        <p:nvSpPr>
          <p:cNvPr id="4" name="TextBox 3">
            <a:extLst>
              <a:ext uri="{FF2B5EF4-FFF2-40B4-BE49-F238E27FC236}">
                <a16:creationId xmlns:a16="http://schemas.microsoft.com/office/drawing/2014/main" id="{8EDCCC65-0C99-9D8E-A591-8A51B4D72DF8}"/>
              </a:ext>
            </a:extLst>
          </p:cNvPr>
          <p:cNvSpPr txBox="1"/>
          <p:nvPr>
            <p:extLst>
              <p:ext uri="{1162E1C5-73C7-4A58-AE30-91384D911F3F}">
                <p184:classification xmlns:p184="http://schemas.microsoft.com/office/powerpoint/2018/4/main" val="ftr"/>
              </p:ext>
            </p:extLst>
          </p:nvPr>
        </p:nvSpPr>
        <p:spPr>
          <a:xfrm>
            <a:off x="7878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3719889977"/>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Lst>
  <p:hf hdr="0" dt="0"/>
  <p:txStyles>
    <p:titleStyle>
      <a:lvl1pPr algn="l" defTabSz="914378" rtl="0" eaLnBrk="1" latinLnBrk="0" hangingPunct="1">
        <a:spcBef>
          <a:spcPct val="0"/>
        </a:spcBef>
        <a:buNone/>
        <a:defRPr sz="2200" b="1" kern="1200">
          <a:solidFill>
            <a:schemeClr val="tx1"/>
          </a:solidFill>
          <a:latin typeface="+mj-lt"/>
          <a:ea typeface="+mj-ea"/>
          <a:cs typeface="+mj-cs"/>
        </a:defRPr>
      </a:lvl1pPr>
    </p:titleStyle>
    <p:bodyStyle>
      <a:lvl1pPr marL="228594" marR="0" indent="-228594" algn="l" defTabSz="914378" rtl="0" eaLnBrk="1" fontAlgn="auto" latinLnBrk="0" hangingPunct="1">
        <a:lnSpc>
          <a:spcPct val="100000"/>
        </a:lnSpc>
        <a:spcBef>
          <a:spcPts val="600"/>
        </a:spcBef>
        <a:spcAft>
          <a:spcPts val="0"/>
        </a:spcAft>
        <a:buClr>
          <a:srgbClr val="005293"/>
        </a:buClr>
        <a:buSzTx/>
        <a:buFont typeface="Arial" pitchFamily="34" charset="0"/>
        <a:buChar char="•"/>
        <a:tabLst/>
        <a:defRPr sz="2000" kern="1200">
          <a:solidFill>
            <a:schemeClr val="tx1"/>
          </a:solidFill>
          <a:latin typeface="+mn-lt"/>
          <a:ea typeface="+mn-ea"/>
          <a:cs typeface="+mn-cs"/>
        </a:defRPr>
      </a:lvl1pPr>
      <a:lvl2pPr marL="457189" marR="0" indent="-228594" algn="l" defTabSz="914378" rtl="0" eaLnBrk="1" fontAlgn="auto" latinLnBrk="0" hangingPunct="1">
        <a:lnSpc>
          <a:spcPct val="100000"/>
        </a:lnSpc>
        <a:spcBef>
          <a:spcPts val="600"/>
        </a:spcBef>
        <a:spcAft>
          <a:spcPts val="0"/>
        </a:spcAft>
        <a:buClr>
          <a:srgbClr val="005293"/>
        </a:buClr>
        <a:buSzTx/>
        <a:buFont typeface="Arial" pitchFamily="34" charset="0"/>
        <a:buChar char="–"/>
        <a:tabLst/>
        <a:defRPr sz="1800" kern="1200">
          <a:solidFill>
            <a:schemeClr val="tx1"/>
          </a:solidFill>
          <a:latin typeface="+mn-lt"/>
          <a:ea typeface="+mn-ea"/>
          <a:cs typeface="+mn-cs"/>
        </a:defRPr>
      </a:lvl2pPr>
      <a:lvl3pPr marL="685783" marR="0" indent="-228594" algn="l" defTabSz="914378" rtl="0" eaLnBrk="1" fontAlgn="auto" latinLnBrk="0" hangingPunct="1">
        <a:lnSpc>
          <a:spcPct val="100000"/>
        </a:lnSpc>
        <a:spcBef>
          <a:spcPts val="600"/>
        </a:spcBef>
        <a:spcAft>
          <a:spcPts val="0"/>
        </a:spcAft>
        <a:buClr>
          <a:srgbClr val="005293"/>
        </a:buClr>
        <a:buSzTx/>
        <a:buFont typeface="Arial" pitchFamily="34" charset="0"/>
        <a:buChar char="•"/>
        <a:tabLst/>
        <a:defRPr sz="1600" kern="1200">
          <a:solidFill>
            <a:schemeClr val="tx1"/>
          </a:solidFill>
          <a:latin typeface="+mn-lt"/>
          <a:ea typeface="+mn-ea"/>
          <a:cs typeface="+mn-cs"/>
        </a:defRPr>
      </a:lvl3pPr>
      <a:lvl4pPr marL="914378" marR="0" indent="-228594" algn="l" defTabSz="914378" rtl="0" eaLnBrk="1" fontAlgn="auto" latinLnBrk="0" hangingPunct="1">
        <a:lnSpc>
          <a:spcPct val="100000"/>
        </a:lnSpc>
        <a:spcBef>
          <a:spcPts val="600"/>
        </a:spcBef>
        <a:spcAft>
          <a:spcPts val="0"/>
        </a:spcAft>
        <a:buClr>
          <a:srgbClr val="005293"/>
        </a:buClr>
        <a:buSzTx/>
        <a:buFont typeface="Arial" pitchFamily="34" charset="0"/>
        <a:buChar char="–"/>
        <a:tabLst/>
        <a:defRPr sz="1600" kern="1200">
          <a:solidFill>
            <a:schemeClr val="tx1"/>
          </a:solidFill>
          <a:latin typeface="+mn-lt"/>
          <a:ea typeface="+mn-ea"/>
          <a:cs typeface="+mn-cs"/>
        </a:defRPr>
      </a:lvl4pPr>
      <a:lvl5pPr marL="1142972" indent="-228594" algn="l" defTabSz="914378"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5pPr>
      <a:lvl6pPr marL="1371566" indent="-228594" algn="l" defTabSz="914378"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6pPr>
      <a:lvl7pPr marL="1600160" indent="-228594" algn="l" defTabSz="914378"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828754" indent="-228594" algn="l" defTabSz="914378" rtl="0" eaLnBrk="1" latinLnBrk="0" hangingPunct="1">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8pPr>
      <a:lvl9pPr marL="2057348" indent="-228594" algn="l" defTabSz="914378"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375" y="91440"/>
            <a:ext cx="8477250" cy="685800"/>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333375" y="914400"/>
            <a:ext cx="8477250" cy="53863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1FA8AF6-D7CA-40DF-A713-A9257DC78E3F}"/>
              </a:ext>
            </a:extLst>
          </p:cNvPr>
          <p:cNvSpPr txBox="1"/>
          <p:nvPr/>
        </p:nvSpPr>
        <p:spPr>
          <a:xfrm>
            <a:off x="8572500" y="6547104"/>
            <a:ext cx="342900" cy="182880"/>
          </a:xfrm>
          <a:prstGeom prst="rect">
            <a:avLst/>
          </a:prstGeom>
        </p:spPr>
        <p:txBody>
          <a:bodyPr vert="horz" lIns="0" tIns="34290" rIns="0" bIns="34290" rtlCol="0" anchor="ctr"/>
          <a:lstStyle/>
          <a:p>
            <a:pPr marL="0" algn="r" defTabSz="685800" rtl="0" eaLnBrk="1" latinLnBrk="0" hangingPunct="1"/>
            <a:fld id="{6BD60253-A662-F240-BA74-86737CD619AE}" type="slidenum">
              <a:rPr lang="en-US" sz="750" kern="1200" baseline="0" smtClean="0">
                <a:solidFill>
                  <a:srgbClr val="000000"/>
                </a:solidFill>
                <a:latin typeface="+mn-lt"/>
                <a:ea typeface="+mn-ea"/>
                <a:cs typeface="+mn-cs"/>
              </a:rPr>
              <a:pPr marL="0" algn="r" defTabSz="685800" rtl="0" eaLnBrk="1" latinLnBrk="0" hangingPunct="1"/>
              <a:t>‹#›</a:t>
            </a:fld>
            <a:endParaRPr lang="en-US" sz="750" kern="1200">
              <a:solidFill>
                <a:srgbClr val="000000"/>
              </a:solidFill>
              <a:latin typeface="+mn-lt"/>
              <a:ea typeface="+mn-ea"/>
              <a:cs typeface="+mn-cs"/>
            </a:endParaRPr>
          </a:p>
        </p:txBody>
      </p:sp>
      <p:sp>
        <p:nvSpPr>
          <p:cNvPr id="5" name="TextBox 4">
            <a:extLst>
              <a:ext uri="{FF2B5EF4-FFF2-40B4-BE49-F238E27FC236}">
                <a16:creationId xmlns:a16="http://schemas.microsoft.com/office/drawing/2014/main" id="{C925822E-2104-A196-D6E8-33DF782E68EE}"/>
              </a:ext>
            </a:extLst>
          </p:cNvPr>
          <p:cNvSpPr txBox="1"/>
          <p:nvPr>
            <p:extLst>
              <p:ext uri="{1162E1C5-73C7-4A58-AE30-91384D911F3F}">
                <p184:classification xmlns:p184="http://schemas.microsoft.com/office/powerpoint/2018/4/main" val="ftr"/>
              </p:ext>
            </p:extLst>
          </p:nvPr>
        </p:nvSpPr>
        <p:spPr>
          <a:xfrm>
            <a:off x="7878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3084224765"/>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 id="2147484184" r:id="rId18"/>
    <p:sldLayoutId id="2147484185" r:id="rId19"/>
  </p:sldLayoutIdLst>
  <p:txStyles>
    <p:titleStyle>
      <a:lvl1pPr algn="l" defTabSz="685800" rtl="0" eaLnBrk="1" latinLnBrk="0" hangingPunct="1">
        <a:spcBef>
          <a:spcPct val="0"/>
        </a:spcBef>
        <a:buNone/>
        <a:defRPr sz="1650" b="1" kern="1200">
          <a:solidFill>
            <a:schemeClr val="tx1"/>
          </a:solidFill>
          <a:latin typeface="+mj-lt"/>
          <a:ea typeface="+mj-ea"/>
          <a:cs typeface="+mj-cs"/>
        </a:defRPr>
      </a:lvl1pPr>
    </p:titleStyle>
    <p:bodyStyle>
      <a:lvl1pPr marL="171450" indent="-171450" algn="l" defTabSz="685800" rtl="0" eaLnBrk="1" latinLnBrk="0" hangingPunct="1">
        <a:spcBef>
          <a:spcPts val="450"/>
        </a:spcBef>
        <a:buClr>
          <a:schemeClr val="accent1"/>
        </a:buClr>
        <a:buFont typeface="Arial" pitchFamily="34" charset="0"/>
        <a:buChar char="•"/>
        <a:defRPr lang="en-US" sz="1500" kern="1200" dirty="0">
          <a:solidFill>
            <a:schemeClr val="tx1"/>
          </a:solidFill>
          <a:latin typeface="+mn-lt"/>
          <a:ea typeface="+mn-ea"/>
          <a:cs typeface="+mn-cs"/>
        </a:defRPr>
      </a:lvl1pPr>
      <a:lvl2pPr marL="342900" indent="-171450" algn="l" defTabSz="685800" rtl="0" eaLnBrk="1" latinLnBrk="0" hangingPunct="1">
        <a:spcBef>
          <a:spcPts val="450"/>
        </a:spcBef>
        <a:buClr>
          <a:schemeClr val="accent1"/>
        </a:buClr>
        <a:buFont typeface="Arial" pitchFamily="34" charset="0"/>
        <a:buChar char="–"/>
        <a:defRPr lang="en-US" sz="1350" kern="1200" dirty="0">
          <a:solidFill>
            <a:schemeClr val="tx1"/>
          </a:solidFill>
          <a:latin typeface="+mn-lt"/>
          <a:ea typeface="+mn-ea"/>
          <a:cs typeface="+mn-cs"/>
        </a:defRPr>
      </a:lvl2pPr>
      <a:lvl3pPr marL="514350" indent="-171450" algn="l" defTabSz="685800" rtl="0" eaLnBrk="1" latinLnBrk="0" hangingPunct="1">
        <a:spcBef>
          <a:spcPts val="450"/>
        </a:spcBef>
        <a:buClr>
          <a:schemeClr val="accent1"/>
        </a:buClr>
        <a:buFont typeface="Arial" pitchFamily="34" charset="0"/>
        <a:buChar char="•"/>
        <a:defRPr lang="en-US" sz="1200" kern="1200" dirty="0">
          <a:solidFill>
            <a:schemeClr val="tx1"/>
          </a:solidFill>
          <a:latin typeface="+mn-lt"/>
          <a:ea typeface="+mn-ea"/>
          <a:cs typeface="+mn-cs"/>
        </a:defRPr>
      </a:lvl3pPr>
      <a:lvl4pPr marL="685800" indent="-171450" algn="l" defTabSz="685800" rtl="0" eaLnBrk="1" latinLnBrk="0" hangingPunct="1">
        <a:spcBef>
          <a:spcPts val="450"/>
        </a:spcBef>
        <a:buClr>
          <a:schemeClr val="accent1"/>
        </a:buClr>
        <a:buFont typeface="Arial" pitchFamily="34" charset="0"/>
        <a:buChar char="–"/>
        <a:defRPr lang="en-US" sz="1200" kern="1200" dirty="0" smtClean="0">
          <a:solidFill>
            <a:schemeClr val="tx1"/>
          </a:solidFill>
          <a:latin typeface="+mn-lt"/>
          <a:ea typeface="+mn-ea"/>
          <a:cs typeface="+mn-cs"/>
        </a:defRPr>
      </a:lvl4pPr>
      <a:lvl5pPr marL="857250" indent="-171450" algn="l" defTabSz="685800" rtl="0" eaLnBrk="1" latinLnBrk="0" hangingPunct="1">
        <a:spcBef>
          <a:spcPts val="450"/>
        </a:spcBef>
        <a:buClr>
          <a:srgbClr val="005293"/>
        </a:buClr>
        <a:buFont typeface="Arial" pitchFamily="34" charset="0"/>
        <a:buChar char="•"/>
        <a:defRPr lang="en-US" sz="1200" kern="1200" dirty="0" smtClean="0">
          <a:solidFill>
            <a:schemeClr val="tx1"/>
          </a:solidFill>
          <a:latin typeface="+mn-lt"/>
          <a:ea typeface="+mn-ea"/>
          <a:cs typeface="+mn-cs"/>
        </a:defRPr>
      </a:lvl5pPr>
      <a:lvl6pPr marL="1028700" indent="-171450" algn="l" defTabSz="685800" rtl="0" eaLnBrk="1" latinLnBrk="0" hangingPunct="1">
        <a:spcBef>
          <a:spcPts val="450"/>
        </a:spcBef>
        <a:buClr>
          <a:srgbClr val="00599F"/>
        </a:buClr>
        <a:buFont typeface="Arial" panose="020B0604020202020204" pitchFamily="34" charset="0"/>
        <a:buChar char="–"/>
        <a:defRPr lang="en-US" sz="1200" kern="1200" dirty="0" smtClean="0">
          <a:solidFill>
            <a:schemeClr val="tx1"/>
          </a:solidFill>
          <a:latin typeface="+mn-lt"/>
          <a:ea typeface="+mn-ea"/>
          <a:cs typeface="+mn-cs"/>
        </a:defRPr>
      </a:lvl6pPr>
      <a:lvl7pPr marL="1200150" indent="-171450" algn="l" defTabSz="685800" rtl="0" eaLnBrk="1" latinLnBrk="0" hangingPunct="1">
        <a:spcBef>
          <a:spcPts val="450"/>
        </a:spcBef>
        <a:buClr>
          <a:srgbClr val="00599F"/>
        </a:buClr>
        <a:buFont typeface="Arial" pitchFamily="34" charset="0"/>
        <a:buChar char="•"/>
        <a:defRPr lang="en-US" sz="1200" kern="1200" dirty="0" smtClean="0">
          <a:solidFill>
            <a:schemeClr val="tx1"/>
          </a:solidFill>
          <a:latin typeface="+mn-lt"/>
          <a:ea typeface="+mn-ea"/>
          <a:cs typeface="+mn-cs"/>
        </a:defRPr>
      </a:lvl7pPr>
      <a:lvl8pPr marL="1371600" indent="-171450" algn="l" defTabSz="685800" rtl="0" eaLnBrk="1" latinLnBrk="0" hangingPunct="1">
        <a:spcBef>
          <a:spcPts val="450"/>
        </a:spcBef>
        <a:buClr>
          <a:srgbClr val="00599F"/>
        </a:buClr>
        <a:buFont typeface="Arial" panose="020B0604020202020204" pitchFamily="34" charset="0"/>
        <a:buChar char="–"/>
        <a:defRPr lang="en-US" sz="1200" kern="1200" dirty="0" smtClean="0">
          <a:solidFill>
            <a:schemeClr val="tx1"/>
          </a:solidFill>
          <a:latin typeface="+mn-lt"/>
          <a:ea typeface="+mn-ea"/>
          <a:cs typeface="+mn-cs"/>
        </a:defRPr>
      </a:lvl8pPr>
      <a:lvl9pPr marL="1585913" indent="-171450" algn="l" defTabSz="685800" rtl="0" eaLnBrk="1" latinLnBrk="0" hangingPunct="1">
        <a:spcBef>
          <a:spcPts val="450"/>
        </a:spcBef>
        <a:buClr>
          <a:srgbClr val="00599F"/>
        </a:buClr>
        <a:buFont typeface="Arial" panose="020B0604020202020204" pitchFamily="34" charset="0"/>
        <a:buChar char="•"/>
        <a:defRPr lang="en-US" sz="1200" kern="1200" dirty="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1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197" y="457200"/>
            <a:ext cx="8263890" cy="4154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38150" y="1435504"/>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9144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438912"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19456"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43"/>
          <a:srcRect l="762"/>
          <a:stretch/>
        </p:blipFill>
        <p:spPr>
          <a:xfrm rot="5400000">
            <a:off x="6275070" y="2990081"/>
            <a:ext cx="6858000" cy="877841"/>
          </a:xfrm>
          <a:prstGeom prst="rect">
            <a:avLst/>
          </a:prstGeom>
        </p:spPr>
      </p:pic>
      <p:sp>
        <p:nvSpPr>
          <p:cNvPr id="6" name="TextBox 5">
            <a:extLst>
              <a:ext uri="{FF2B5EF4-FFF2-40B4-BE49-F238E27FC236}">
                <a16:creationId xmlns:a16="http://schemas.microsoft.com/office/drawing/2014/main" id="{3E365608-958C-2224-9AE6-7A69F59E0269}"/>
              </a:ext>
            </a:extLst>
          </p:cNvPr>
          <p:cNvSpPr txBox="1"/>
          <p:nvPr userDrawn="1">
            <p:extLst>
              <p:ext uri="{1162E1C5-73C7-4A58-AE30-91384D911F3F}">
                <p184:classification xmlns:p184="http://schemas.microsoft.com/office/powerpoint/2018/4/main" val="ftr"/>
              </p:ext>
            </p:extLst>
          </p:nvPr>
        </p:nvSpPr>
        <p:spPr>
          <a:xfrm>
            <a:off x="7878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225584963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 id="2147484087" r:id="rId13"/>
    <p:sldLayoutId id="2147484088" r:id="rId14"/>
    <p:sldLayoutId id="2147484089" r:id="rId15"/>
    <p:sldLayoutId id="2147484090" r:id="rId16"/>
    <p:sldLayoutId id="2147484091" r:id="rId17"/>
    <p:sldLayoutId id="2147484092" r:id="rId18"/>
    <p:sldLayoutId id="2147484093" r:id="rId19"/>
    <p:sldLayoutId id="2147484094" r:id="rId20"/>
    <p:sldLayoutId id="2147484095" r:id="rId21"/>
    <p:sldLayoutId id="2147484096" r:id="rId22"/>
    <p:sldLayoutId id="2147484097" r:id="rId23"/>
    <p:sldLayoutId id="2147484098" r:id="rId24"/>
    <p:sldLayoutId id="2147484099" r:id="rId25"/>
    <p:sldLayoutId id="2147484100" r:id="rId26"/>
    <p:sldLayoutId id="2147484101" r:id="rId27"/>
    <p:sldLayoutId id="2147484102" r:id="rId28"/>
    <p:sldLayoutId id="2147484103" r:id="rId29"/>
    <p:sldLayoutId id="2147484104" r:id="rId30"/>
    <p:sldLayoutId id="2147484105" r:id="rId31"/>
    <p:sldLayoutId id="2147484106" r:id="rId32"/>
    <p:sldLayoutId id="2147484107" r:id="rId33"/>
    <p:sldLayoutId id="2147484108" r:id="rId34"/>
    <p:sldLayoutId id="2147484109" r:id="rId35"/>
    <p:sldLayoutId id="2147484111" r:id="rId36"/>
    <p:sldLayoutId id="2147484112" r:id="rId37"/>
    <p:sldLayoutId id="2147484113" r:id="rId38"/>
    <p:sldLayoutId id="2147484116" r:id="rId39"/>
    <p:sldLayoutId id="2147484117" r:id="rId40"/>
    <p:sldLayoutId id="2147484114" r:id="rId41"/>
  </p:sldLayoutIdLst>
  <p:transition>
    <p:fade/>
  </p:transition>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solidFill>
            <a:schemeClr val="tx1"/>
          </a:soli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solidFill>
            <a:schemeClr val="tx1"/>
          </a:soli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solidFill>
            <a:schemeClr val="tx1"/>
          </a:soli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76" userDrawn="1">
          <p15:clr>
            <a:srgbClr val="C35EA4"/>
          </p15:clr>
        </p15:guide>
        <p15:guide id="17" pos="5485"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39" userDrawn="1">
          <p15:clr>
            <a:srgbClr val="A4A3A4"/>
          </p15:clr>
        </p15:guide>
        <p15:guide id="29" orient="horz" pos="4135" userDrawn="1">
          <p15:clr>
            <a:srgbClr val="A4A3A4"/>
          </p15:clr>
        </p15:guide>
        <p15:guide id="30" pos="5621"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1" name="Logo" descr="Corning">
            <a:extLst>
              <a:ext uri="{FF2B5EF4-FFF2-40B4-BE49-F238E27FC236}">
                <a16:creationId xmlns:a16="http://schemas.microsoft.com/office/drawing/2014/main" id="{5070F865-09E7-8F4A-A87D-612ED5BD52B3}"/>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342900" y="6507790"/>
            <a:ext cx="685800" cy="134416"/>
          </a:xfrm>
          <a:prstGeom prst="rect">
            <a:avLst/>
          </a:prstGeom>
          <a:noFill/>
        </p:spPr>
      </p:pic>
      <p:sp>
        <p:nvSpPr>
          <p:cNvPr id="6" name="Slide Number Placeholder 5">
            <a:extLst>
              <a:ext uri="{FF2B5EF4-FFF2-40B4-BE49-F238E27FC236}">
                <a16:creationId xmlns:a16="http://schemas.microsoft.com/office/drawing/2014/main" id="{D1CA6FB8-E2F7-864D-8029-F1116D07D212}"/>
              </a:ext>
            </a:extLst>
          </p:cNvPr>
          <p:cNvSpPr>
            <a:spLocks noGrp="1"/>
          </p:cNvSpPr>
          <p:nvPr>
            <p:ph type="sldNum" sz="quarter" idx="4"/>
          </p:nvPr>
        </p:nvSpPr>
        <p:spPr>
          <a:xfrm>
            <a:off x="8668513" y="6519672"/>
            <a:ext cx="307181" cy="341078"/>
          </a:xfrm>
          <a:prstGeom prst="rect">
            <a:avLst/>
          </a:prstGeom>
        </p:spPr>
        <p:txBody>
          <a:bodyPr vert="horz" wrap="none" lIns="0" tIns="0" rIns="0" bIns="0" rtlCol="0" anchor="t" anchorCtr="0"/>
          <a:lstStyle>
            <a:lvl1pPr algn="r">
              <a:defRPr sz="750" b="1">
                <a:solidFill>
                  <a:schemeClr val="tx1"/>
                </a:solidFill>
              </a:defRPr>
            </a:lvl1pPr>
          </a:lstStyle>
          <a:p>
            <a:fld id="{9FBBB179-F8D5-C345-885D-36A3B3A51673}" type="slidenum">
              <a:rPr lang="en-US" smtClean="0"/>
              <a:pPr/>
              <a:t>‹#›</a:t>
            </a:fld>
            <a:endParaRPr lang="en-US"/>
          </a:p>
        </p:txBody>
      </p:sp>
      <p:sp>
        <p:nvSpPr>
          <p:cNvPr id="2" name="Title Placeholder 1">
            <a:extLst>
              <a:ext uri="{FF2B5EF4-FFF2-40B4-BE49-F238E27FC236}">
                <a16:creationId xmlns:a16="http://schemas.microsoft.com/office/drawing/2014/main" id="{BC61FE92-10BC-AE4B-B800-0F6C9A49725A}"/>
              </a:ext>
            </a:extLst>
          </p:cNvPr>
          <p:cNvSpPr>
            <a:spLocks noGrp="1"/>
          </p:cNvSpPr>
          <p:nvPr>
            <p:ph type="title"/>
          </p:nvPr>
        </p:nvSpPr>
        <p:spPr>
          <a:xfrm>
            <a:off x="342900" y="571501"/>
            <a:ext cx="8627364" cy="884123"/>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82871FA-7254-7343-8F8D-80C99C3F9FDA}"/>
              </a:ext>
            </a:extLst>
          </p:cNvPr>
          <p:cNvSpPr>
            <a:spLocks noGrp="1"/>
          </p:cNvSpPr>
          <p:nvPr>
            <p:ph type="body" idx="1"/>
          </p:nvPr>
        </p:nvSpPr>
        <p:spPr>
          <a:xfrm>
            <a:off x="342900" y="1790700"/>
            <a:ext cx="8627364" cy="43815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61AAADF-52DB-4FA2-FC23-0B86142E5C92}"/>
              </a:ext>
            </a:extLst>
          </p:cNvPr>
          <p:cNvSpPr txBox="1"/>
          <p:nvPr>
            <p:extLst>
              <p:ext uri="{1162E1C5-73C7-4A58-AE30-91384D911F3F}">
                <p184:classification xmlns:p184="http://schemas.microsoft.com/office/powerpoint/2018/4/main" val="ftr"/>
              </p:ext>
            </p:extLst>
          </p:nvPr>
        </p:nvSpPr>
        <p:spPr>
          <a:xfrm>
            <a:off x="7878763" y="6705600"/>
            <a:ext cx="1300162" cy="152400"/>
          </a:xfrm>
          <a:prstGeom prst="rect">
            <a:avLst/>
          </a:prstGeom>
        </p:spPr>
        <p:txBody>
          <a:bodyPr horzOverflow="overflow" lIns="0" tIns="0" rIns="0" bIns="0">
            <a:spAutoFit/>
          </a:bodyPr>
          <a:lstStyle/>
          <a:p>
            <a:pPr algn="l"/>
            <a:r>
              <a:rPr lang="en-US" sz="1000">
                <a:solidFill>
                  <a:srgbClr val="000000"/>
                </a:solidFill>
                <a:latin typeface="Arial" panose="020B0604020202020204" pitchFamily="34" charset="0"/>
                <a:cs typeface="Arial" panose="020B0604020202020204" pitchFamily="34" charset="0"/>
              </a:rPr>
              <a:t>General - Corning (L4)</a:t>
            </a:r>
          </a:p>
        </p:txBody>
      </p:sp>
    </p:spTree>
    <p:extLst>
      <p:ext uri="{BB962C8B-B14F-4D97-AF65-F5344CB8AC3E}">
        <p14:creationId xmlns:p14="http://schemas.microsoft.com/office/powerpoint/2010/main" val="202182569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hf hdr="0" ftr="0" dt="0"/>
  <p:txStyles>
    <p:title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p:titleStyle>
    <p:bodyStyle>
      <a:lvl1pPr marL="0" indent="0" algn="l" defTabSz="685800" rtl="0" eaLnBrk="1" latinLnBrk="0" hangingPunct="1">
        <a:lnSpc>
          <a:spcPct val="100000"/>
        </a:lnSpc>
        <a:spcBef>
          <a:spcPts val="0"/>
        </a:spcBef>
        <a:spcAft>
          <a:spcPts val="600"/>
        </a:spcAft>
        <a:buFont typeface="Arial" panose="020B0604020202020204" pitchFamily="34" charset="0"/>
        <a:buNone/>
        <a:defRPr sz="1500" kern="1200">
          <a:solidFill>
            <a:schemeClr val="tx1"/>
          </a:solidFill>
          <a:latin typeface="+mn-lt"/>
          <a:ea typeface="+mn-ea"/>
          <a:cs typeface="+mn-cs"/>
        </a:defRPr>
      </a:lvl1pPr>
      <a:lvl2pPr marL="173831" indent="-171450" algn="l" defTabSz="685800" rtl="0" eaLnBrk="1" latinLnBrk="0" hangingPunct="1">
        <a:lnSpc>
          <a:spcPct val="100000"/>
        </a:lnSpc>
        <a:spcBef>
          <a:spcPts val="0"/>
        </a:spcBef>
        <a:spcAft>
          <a:spcPts val="600"/>
        </a:spcAft>
        <a:buClr>
          <a:schemeClr val="tx2"/>
        </a:buClr>
        <a:buFont typeface="Arial" panose="020B0604020202020204" pitchFamily="34" charset="0"/>
        <a:buChar char="•"/>
        <a:tabLst/>
        <a:defRPr sz="1500" kern="1200">
          <a:solidFill>
            <a:schemeClr val="tx1"/>
          </a:solidFill>
          <a:latin typeface="+mn-lt"/>
          <a:ea typeface="+mn-ea"/>
          <a:cs typeface="+mn-cs"/>
        </a:defRPr>
      </a:lvl2pPr>
      <a:lvl3pPr marL="3429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3pPr>
      <a:lvl4pPr marL="51435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4pPr>
      <a:lvl5pPr marL="685800" indent="-171450" algn="l" defTabSz="685800" rtl="0" eaLnBrk="1" latinLnBrk="0" hangingPunct="1">
        <a:lnSpc>
          <a:spcPct val="100000"/>
        </a:lnSpc>
        <a:spcBef>
          <a:spcPts val="0"/>
        </a:spcBef>
        <a:spcAft>
          <a:spcPts val="450"/>
        </a:spcAft>
        <a:buClr>
          <a:schemeClr val="tx2"/>
        </a:buClr>
        <a:buFont typeface="Arial" panose="020B0604020202020204" pitchFamily="34" charset="0"/>
        <a:buChar char="•"/>
        <a:defRPr sz="1200" kern="1200">
          <a:solidFill>
            <a:schemeClr val="tx1"/>
          </a:solidFill>
          <a:latin typeface="+mn-lt"/>
          <a:ea typeface="+mn-ea"/>
          <a:cs typeface="+mn-cs"/>
        </a:defRPr>
      </a:lvl5pPr>
      <a:lvl6pPr marL="85725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1050" kern="1200">
          <a:solidFill>
            <a:schemeClr val="tx1"/>
          </a:solidFill>
          <a:latin typeface="+mn-lt"/>
          <a:ea typeface="+mn-ea"/>
          <a:cs typeface="+mn-cs"/>
        </a:defRPr>
      </a:lvl6pPr>
      <a:lvl7pPr marL="1031081"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1050" kern="1200">
          <a:solidFill>
            <a:schemeClr val="tx1"/>
          </a:solidFill>
          <a:latin typeface="+mn-lt"/>
          <a:ea typeface="+mn-ea"/>
          <a:cs typeface="+mn-cs"/>
        </a:defRPr>
      </a:lvl7pPr>
      <a:lvl8pPr marL="120015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defRPr sz="900" kern="1200">
          <a:solidFill>
            <a:schemeClr val="tx1"/>
          </a:solidFill>
          <a:latin typeface="+mn-lt"/>
          <a:ea typeface="+mn-ea"/>
          <a:cs typeface="+mn-cs"/>
        </a:defRPr>
      </a:lvl8pPr>
      <a:lvl9pPr marL="1371600" indent="-171450" algn="l" defTabSz="685800" rtl="0" eaLnBrk="1" latinLnBrk="0" hangingPunct="1">
        <a:lnSpc>
          <a:spcPct val="100000"/>
        </a:lnSpc>
        <a:spcBef>
          <a:spcPts val="0"/>
        </a:spcBef>
        <a:spcAft>
          <a:spcPts val="300"/>
        </a:spcAft>
        <a:buClr>
          <a:schemeClr val="tx2"/>
        </a:buClr>
        <a:buFont typeface="Arial" panose="020B0604020202020204" pitchFamily="34" charset="0"/>
        <a:buChar char="•"/>
        <a:tabLst/>
        <a:defRPr sz="900" i="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userDrawn="1">
          <p15:clr>
            <a:srgbClr val="F26B43"/>
          </p15:clr>
        </p15:guide>
        <p15:guide id="2" pos="215" userDrawn="1">
          <p15:clr>
            <a:srgbClr val="F26B43"/>
          </p15:clr>
        </p15:guide>
        <p15:guide id="3" pos="5652" userDrawn="1">
          <p15:clr>
            <a:srgbClr val="F26B43"/>
          </p15:clr>
        </p15:guide>
        <p15:guide id="7" orient="horz" pos="41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8.svg"/></Relationships>
</file>

<file path=ppt/slides/_rels/slide15.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4.xml"/><Relationship Id="rId11" Type="http://schemas.openxmlformats.org/officeDocument/2006/relationships/image" Target="../media/image76.png"/><Relationship Id="rId5" Type="http://schemas.openxmlformats.org/officeDocument/2006/relationships/diagramQuickStyle" Target="../diagrams/quickStyle4.xml"/><Relationship Id="rId10" Type="http://schemas.openxmlformats.org/officeDocument/2006/relationships/image" Target="../media/image75.png"/><Relationship Id="rId4" Type="http://schemas.openxmlformats.org/officeDocument/2006/relationships/diagramLayout" Target="../diagrams/layout4.xml"/><Relationship Id="rId9" Type="http://schemas.openxmlformats.org/officeDocument/2006/relationships/image" Target="../media/image74.jpeg"/><Relationship Id="rId14" Type="http://schemas.openxmlformats.org/officeDocument/2006/relationships/image" Target="../media/image79.jpeg"/></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tiff"/></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8.xml"/><Relationship Id="rId7" Type="http://schemas.openxmlformats.org/officeDocument/2006/relationships/diagramColors" Target="../diagrams/colors5.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http://creative.gettyimages.com/source/Search/3','3','2','" TargetMode="External"/><Relationship Id="rId13" Type="http://schemas.openxmlformats.org/officeDocument/2006/relationships/image" Target="../media/image95.jpeg"/><Relationship Id="rId18" Type="http://schemas.openxmlformats.org/officeDocument/2006/relationships/hyperlink" Target="http://creative.gettyimages.com/source/Search/92','32','2','" TargetMode="External"/><Relationship Id="rId26" Type="http://schemas.openxmlformats.org/officeDocument/2006/relationships/hyperlink" Target="http://creative.gettyimages.com/source/Search/94','34','2','" TargetMode="External"/><Relationship Id="rId39" Type="http://schemas.openxmlformats.org/officeDocument/2006/relationships/image" Target="../media/image111.jpeg"/><Relationship Id="rId3" Type="http://schemas.openxmlformats.org/officeDocument/2006/relationships/hyperlink" Target="http://creative.gettyimages.com/source/Search/112','52','2','" TargetMode="External"/><Relationship Id="rId21" Type="http://schemas.openxmlformats.org/officeDocument/2006/relationships/image" Target="../media/image99.jpeg"/><Relationship Id="rId34" Type="http://schemas.openxmlformats.org/officeDocument/2006/relationships/image" Target="../media/image107.jpeg"/><Relationship Id="rId42" Type="http://schemas.openxmlformats.org/officeDocument/2006/relationships/image" Target="../media/image113.png"/><Relationship Id="rId7" Type="http://schemas.openxmlformats.org/officeDocument/2006/relationships/image" Target="../media/image90.jpeg"/><Relationship Id="rId12" Type="http://schemas.openxmlformats.org/officeDocument/2006/relationships/image" Target="../media/image94.jpeg"/><Relationship Id="rId17" Type="http://schemas.openxmlformats.org/officeDocument/2006/relationships/image" Target="../media/image97.jpeg"/><Relationship Id="rId25" Type="http://schemas.openxmlformats.org/officeDocument/2006/relationships/image" Target="../media/image101.jpeg"/><Relationship Id="rId33" Type="http://schemas.openxmlformats.org/officeDocument/2006/relationships/image" Target="../media/image106.jpeg"/><Relationship Id="rId38" Type="http://schemas.openxmlformats.org/officeDocument/2006/relationships/hyperlink" Target="http://creative.gettyimages.com/source/Search/66','6','2','" TargetMode="External"/><Relationship Id="rId2" Type="http://schemas.openxmlformats.org/officeDocument/2006/relationships/notesSlide" Target="../notesSlides/notesSlide21.xml"/><Relationship Id="rId16" Type="http://schemas.openxmlformats.org/officeDocument/2006/relationships/hyperlink" Target="http://creative.gettyimages.com/source/Search/43','43','1','" TargetMode="External"/><Relationship Id="rId20" Type="http://schemas.openxmlformats.org/officeDocument/2006/relationships/hyperlink" Target="http://creative.gettyimages.com/source/Search/85','25','2','" TargetMode="External"/><Relationship Id="rId29" Type="http://schemas.openxmlformats.org/officeDocument/2006/relationships/image" Target="../media/image103.jpeg"/><Relationship Id="rId41" Type="http://schemas.openxmlformats.org/officeDocument/2006/relationships/image" Target="../media/image112.jpeg"/><Relationship Id="rId1" Type="http://schemas.openxmlformats.org/officeDocument/2006/relationships/slideLayout" Target="../slideLayouts/slideLayout15.xml"/><Relationship Id="rId6" Type="http://schemas.openxmlformats.org/officeDocument/2006/relationships/hyperlink" Target="http://creative.gettyimages.com/source/Search/64','4','1','" TargetMode="External"/><Relationship Id="rId11" Type="http://schemas.openxmlformats.org/officeDocument/2006/relationships/image" Target="../media/image93.jpeg"/><Relationship Id="rId24" Type="http://schemas.openxmlformats.org/officeDocument/2006/relationships/hyperlink" Target="http://creative.gettyimages.com/source/Search/79','19','2','" TargetMode="External"/><Relationship Id="rId32" Type="http://schemas.openxmlformats.org/officeDocument/2006/relationships/image" Target="../media/image105.jpeg"/><Relationship Id="rId37" Type="http://schemas.openxmlformats.org/officeDocument/2006/relationships/image" Target="../media/image110.jpeg"/><Relationship Id="rId40" Type="http://schemas.openxmlformats.org/officeDocument/2006/relationships/hyperlink" Target="http://creative.gettyimages.com/source/Search/95','35','64','" TargetMode="External"/><Relationship Id="rId5" Type="http://schemas.openxmlformats.org/officeDocument/2006/relationships/image" Target="../media/image89.jpeg"/><Relationship Id="rId15" Type="http://schemas.openxmlformats.org/officeDocument/2006/relationships/image" Target="../media/image96.jpeg"/><Relationship Id="rId23" Type="http://schemas.openxmlformats.org/officeDocument/2006/relationships/image" Target="../media/image100.jpeg"/><Relationship Id="rId28" Type="http://schemas.openxmlformats.org/officeDocument/2006/relationships/hyperlink" Target="http://creative.gettyimages.com/source/Search/127','7','2','" TargetMode="External"/><Relationship Id="rId36" Type="http://schemas.openxmlformats.org/officeDocument/2006/relationships/image" Target="../media/image109.jpeg"/><Relationship Id="rId10" Type="http://schemas.openxmlformats.org/officeDocument/2006/relationships/image" Target="../media/image92.jpeg"/><Relationship Id="rId19" Type="http://schemas.openxmlformats.org/officeDocument/2006/relationships/image" Target="../media/image98.jpeg"/><Relationship Id="rId31" Type="http://schemas.openxmlformats.org/officeDocument/2006/relationships/image" Target="../media/image104.jpeg"/><Relationship Id="rId4" Type="http://schemas.openxmlformats.org/officeDocument/2006/relationships/image" Target="../media/image88.jpeg"/><Relationship Id="rId9" Type="http://schemas.openxmlformats.org/officeDocument/2006/relationships/image" Target="../media/image91.jpeg"/><Relationship Id="rId14" Type="http://schemas.openxmlformats.org/officeDocument/2006/relationships/hyperlink" Target="http://creative.gettyimages.com/source/Search/71','11','1','" TargetMode="External"/><Relationship Id="rId22" Type="http://schemas.openxmlformats.org/officeDocument/2006/relationships/hyperlink" Target="http://creative.gettyimages.com/source/Search/11','11','1','" TargetMode="External"/><Relationship Id="rId27" Type="http://schemas.openxmlformats.org/officeDocument/2006/relationships/image" Target="../media/image102.jpeg"/><Relationship Id="rId30" Type="http://schemas.openxmlformats.org/officeDocument/2006/relationships/hyperlink" Target="http://creative.gettyimages.com/source/Search/8','8','1','DV48" TargetMode="External"/><Relationship Id="rId35" Type="http://schemas.openxmlformats.org/officeDocument/2006/relationships/image" Target="../media/image108.jpeg"/></Relationships>
</file>

<file path=ppt/slides/_rels/slide2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simapro.com/" TargetMode="External"/><Relationship Id="rId7" Type="http://schemas.openxmlformats.org/officeDocument/2006/relationships/image" Target="../media/image119.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8.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6.png"/><Relationship Id="rId7" Type="http://schemas.openxmlformats.org/officeDocument/2006/relationships/image" Target="../media/image138.png"/><Relationship Id="rId12" Type="http://schemas.microsoft.com/office/2007/relationships/hdphoto" Target="../media/hdphoto5.wdp"/><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40.png"/><Relationship Id="rId5" Type="http://schemas.openxmlformats.org/officeDocument/2006/relationships/image" Target="../media/image13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F2039-BB4E-E2E4-B9A6-92CBCBB3451E}"/>
              </a:ext>
            </a:extLst>
          </p:cNvPr>
          <p:cNvSpPr>
            <a:spLocks noGrp="1"/>
          </p:cNvSpPr>
          <p:nvPr>
            <p:ph type="ctrTitle"/>
          </p:nvPr>
        </p:nvSpPr>
        <p:spPr/>
        <p:txBody>
          <a:bodyPr/>
          <a:lstStyle/>
          <a:p>
            <a:r>
              <a:rPr lang="en-US"/>
              <a:t>Supplier Training: Product Carbon Footprint</a:t>
            </a:r>
          </a:p>
        </p:txBody>
      </p:sp>
      <p:sp>
        <p:nvSpPr>
          <p:cNvPr id="4" name="Text Placeholder 3">
            <a:extLst>
              <a:ext uri="{FF2B5EF4-FFF2-40B4-BE49-F238E27FC236}">
                <a16:creationId xmlns:a16="http://schemas.microsoft.com/office/drawing/2014/main" id="{3DA1985D-F388-D14E-69EB-834E188A04A0}"/>
              </a:ext>
            </a:extLst>
          </p:cNvPr>
          <p:cNvSpPr>
            <a:spLocks noGrp="1"/>
          </p:cNvSpPr>
          <p:nvPr>
            <p:ph type="body" sz="quarter" idx="10"/>
          </p:nvPr>
        </p:nvSpPr>
        <p:spPr/>
        <p:txBody>
          <a:bodyPr vert="horz" lIns="0" tIns="0" rIns="0" bIns="0" rtlCol="0" anchor="t">
            <a:noAutofit/>
          </a:bodyPr>
          <a:lstStyle/>
          <a:p>
            <a:r>
              <a:rPr lang="en-US"/>
              <a:t>1</a:t>
            </a:r>
            <a:r>
              <a:rPr lang="en-US" baseline="30000"/>
              <a:t>st</a:t>
            </a:r>
            <a:r>
              <a:rPr lang="en-US"/>
              <a:t> June 2023</a:t>
            </a:r>
          </a:p>
        </p:txBody>
      </p:sp>
    </p:spTree>
    <p:extLst>
      <p:ext uri="{BB962C8B-B14F-4D97-AF65-F5344CB8AC3E}">
        <p14:creationId xmlns:p14="http://schemas.microsoft.com/office/powerpoint/2010/main" val="2027775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24C6F0C7-C049-2205-B08D-9C78C88742B1}"/>
              </a:ext>
            </a:extLst>
          </p:cNvPr>
          <p:cNvSpPr>
            <a:spLocks noGrp="1"/>
          </p:cNvSpPr>
          <p:nvPr>
            <p:ph type="title"/>
          </p:nvPr>
        </p:nvSpPr>
        <p:spPr/>
        <p:txBody>
          <a:bodyPr/>
          <a:lstStyle/>
          <a:p>
            <a:r>
              <a:rPr lang="en-US">
                <a:solidFill>
                  <a:schemeClr val="tx1"/>
                </a:solidFill>
              </a:rPr>
              <a:t>Greenhouse Gas (GHG) Emissions Reduction Goals</a:t>
            </a:r>
          </a:p>
        </p:txBody>
      </p:sp>
      <p:sp>
        <p:nvSpPr>
          <p:cNvPr id="10" name="Content Placeholder 9">
            <a:extLst>
              <a:ext uri="{FF2B5EF4-FFF2-40B4-BE49-F238E27FC236}">
                <a16:creationId xmlns:a16="http://schemas.microsoft.com/office/drawing/2014/main" id="{56F9817E-5BD5-404F-B2B4-2EF8E4F5B5C6}"/>
              </a:ext>
            </a:extLst>
          </p:cNvPr>
          <p:cNvSpPr>
            <a:spLocks noGrp="1"/>
          </p:cNvSpPr>
          <p:nvPr>
            <p:ph idx="1"/>
          </p:nvPr>
        </p:nvSpPr>
        <p:spPr>
          <a:xfrm>
            <a:off x="4813188" y="2074997"/>
            <a:ext cx="4142232" cy="3286125"/>
          </a:xfrm>
        </p:spPr>
        <p:txBody>
          <a:bodyPr vert="horz" lIns="0" tIns="0" rIns="0" bIns="0" rtlCol="0" anchor="t">
            <a:noAutofit/>
          </a:bodyPr>
          <a:lstStyle/>
          <a:p>
            <a:r>
              <a:rPr lang="en-US" sz="1350"/>
              <a:t>In 2022, Corning submitted targets for validation to the Science Based Targets initiative (SBTi), underscoring our commitment to set near-term company-wide emission reductions in line with Climate science, and aligning with the goals of the Paris Agreement.</a:t>
            </a:r>
            <a:endParaRPr lang="en-US" sz="1350">
              <a:cs typeface="Arial"/>
            </a:endParaRPr>
          </a:p>
          <a:p>
            <a:endParaRPr lang="en-US" sz="1350"/>
          </a:p>
        </p:txBody>
      </p:sp>
      <p:sp>
        <p:nvSpPr>
          <p:cNvPr id="9" name="Content Placeholder 4">
            <a:extLst>
              <a:ext uri="{FF2B5EF4-FFF2-40B4-BE49-F238E27FC236}">
                <a16:creationId xmlns:a16="http://schemas.microsoft.com/office/drawing/2014/main" id="{256ABC23-939E-4D89-9DDE-CEB17AA582CE}"/>
              </a:ext>
            </a:extLst>
          </p:cNvPr>
          <p:cNvSpPr txBox="1">
            <a:spLocks/>
          </p:cNvSpPr>
          <p:nvPr/>
        </p:nvSpPr>
        <p:spPr>
          <a:xfrm>
            <a:off x="397810" y="2074998"/>
            <a:ext cx="3619295" cy="30627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a:lstStyle>
          <a:p>
            <a:pPr defTabSz="685800">
              <a:spcAft>
                <a:spcPts val="600"/>
              </a:spcAft>
              <a:defRPr/>
            </a:pPr>
            <a:endParaRPr lang="en-US" sz="1050">
              <a:solidFill>
                <a:srgbClr val="000000"/>
              </a:solidFill>
              <a:latin typeface="Arial" panose="020B0604020202020204"/>
            </a:endParaRPr>
          </a:p>
        </p:txBody>
      </p:sp>
      <p:pic>
        <p:nvPicPr>
          <p:cNvPr id="15" name="Picture 14">
            <a:extLst>
              <a:ext uri="{FF2B5EF4-FFF2-40B4-BE49-F238E27FC236}">
                <a16:creationId xmlns:a16="http://schemas.microsoft.com/office/drawing/2014/main" id="{D3BB09AC-56C8-4B70-B8B6-711624614DFF}"/>
              </a:ext>
            </a:extLst>
          </p:cNvPr>
          <p:cNvPicPr>
            <a:picLocks noChangeAspect="1"/>
          </p:cNvPicPr>
          <p:nvPr/>
        </p:nvPicPr>
        <p:blipFill rotWithShape="1">
          <a:blip r:embed="rId2"/>
          <a:srcRect t="18242" r="50000"/>
          <a:stretch/>
        </p:blipFill>
        <p:spPr>
          <a:xfrm>
            <a:off x="4813188" y="3362812"/>
            <a:ext cx="2750000" cy="1360682"/>
          </a:xfrm>
          <a:prstGeom prst="rect">
            <a:avLst/>
          </a:prstGeom>
        </p:spPr>
      </p:pic>
      <p:pic>
        <p:nvPicPr>
          <p:cNvPr id="16" name="Picture 15">
            <a:extLst>
              <a:ext uri="{FF2B5EF4-FFF2-40B4-BE49-F238E27FC236}">
                <a16:creationId xmlns:a16="http://schemas.microsoft.com/office/drawing/2014/main" id="{661691FC-8E57-41C6-BCC2-5F4D138BC06B}"/>
              </a:ext>
            </a:extLst>
          </p:cNvPr>
          <p:cNvPicPr>
            <a:picLocks noChangeAspect="1"/>
          </p:cNvPicPr>
          <p:nvPr/>
        </p:nvPicPr>
        <p:blipFill rotWithShape="1">
          <a:blip r:embed="rId2"/>
          <a:srcRect l="49881" t="18242"/>
          <a:stretch/>
        </p:blipFill>
        <p:spPr>
          <a:xfrm>
            <a:off x="6204290" y="4303757"/>
            <a:ext cx="2756560" cy="1360682"/>
          </a:xfrm>
          <a:prstGeom prst="rect">
            <a:avLst/>
          </a:prstGeom>
        </p:spPr>
      </p:pic>
      <p:pic>
        <p:nvPicPr>
          <p:cNvPr id="23" name="Picture Placeholder 22">
            <a:extLst>
              <a:ext uri="{FF2B5EF4-FFF2-40B4-BE49-F238E27FC236}">
                <a16:creationId xmlns:a16="http://schemas.microsoft.com/office/drawing/2014/main" id="{C7048BE0-547B-4C65-9D22-CDD2751FFE46}"/>
              </a:ext>
            </a:extLst>
          </p:cNvPr>
          <p:cNvPicPr>
            <a:picLocks noGrp="1" noChangeAspect="1"/>
          </p:cNvPicPr>
          <p:nvPr>
            <p:ph type="pic" sz="quarter" idx="15"/>
          </p:nvPr>
        </p:nvPicPr>
        <p:blipFill>
          <a:blip r:embed="rId3"/>
          <a:srcRect l="18461" r="18461"/>
          <a:stretch>
            <a:fillRect/>
          </a:stretch>
        </p:blipFill>
        <p:spPr>
          <a:xfrm>
            <a:off x="0" y="857250"/>
            <a:ext cx="4572000" cy="5143500"/>
          </a:xfrm>
          <a:prstGeom prst="rect">
            <a:avLst/>
          </a:prstGeom>
        </p:spPr>
      </p:pic>
    </p:spTree>
    <p:extLst>
      <p:ext uri="{BB962C8B-B14F-4D97-AF65-F5344CB8AC3E}">
        <p14:creationId xmlns:p14="http://schemas.microsoft.com/office/powerpoint/2010/main" val="151985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162C29D-A28A-4749-8F82-C232ED75C7BA}"/>
              </a:ext>
            </a:extLst>
          </p:cNvPr>
          <p:cNvSpPr txBox="1"/>
          <p:nvPr/>
        </p:nvSpPr>
        <p:spPr>
          <a:xfrm>
            <a:off x="7632700" y="5693813"/>
            <a:ext cx="4597400" cy="215444"/>
          </a:xfrm>
          <a:prstGeom prst="rect">
            <a:avLst/>
          </a:prstGeom>
          <a:noFill/>
        </p:spPr>
        <p:txBody>
          <a:bodyPr wrap="square">
            <a:spAutoFit/>
          </a:bodyPr>
          <a:lstStyle/>
          <a:p>
            <a:pPr defTabSz="914378">
              <a:defRPr/>
            </a:pPr>
            <a:r>
              <a:rPr lang="en-US" sz="800">
                <a:solidFill>
                  <a:prstClr val="black"/>
                </a:solidFill>
                <a:latin typeface="Arial"/>
              </a:rPr>
              <a:t>Last update Jan 2023</a:t>
            </a:r>
          </a:p>
        </p:txBody>
      </p:sp>
      <p:sp>
        <p:nvSpPr>
          <p:cNvPr id="21" name="Content Placeholder 4">
            <a:extLst>
              <a:ext uri="{FF2B5EF4-FFF2-40B4-BE49-F238E27FC236}">
                <a16:creationId xmlns:a16="http://schemas.microsoft.com/office/drawing/2014/main" id="{AD0EC7B3-3B21-4225-B442-1BE884FAEA60}"/>
              </a:ext>
            </a:extLst>
          </p:cNvPr>
          <p:cNvSpPr txBox="1">
            <a:spLocks/>
          </p:cNvSpPr>
          <p:nvPr/>
        </p:nvSpPr>
        <p:spPr>
          <a:xfrm>
            <a:off x="346360" y="2215416"/>
            <a:ext cx="3715850" cy="109929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800"/>
              </a:spcAft>
              <a:buFont typeface="Arial" panose="020B0604020202020204" pitchFamily="34" charset="0"/>
              <a:buNone/>
              <a:defRPr sz="2000" kern="1200">
                <a:solidFill>
                  <a:schemeClr val="tx1"/>
                </a:solidFill>
                <a:latin typeface="+mn-lt"/>
                <a:ea typeface="+mn-ea"/>
                <a:cs typeface="+mn-cs"/>
              </a:defRPr>
            </a:lvl1pPr>
            <a:lvl2pPr marL="231775" indent="-228600" algn="l" defTabSz="914400" rtl="0" eaLnBrk="1" latinLnBrk="0" hangingPunct="1">
              <a:lnSpc>
                <a:spcPct val="100000"/>
              </a:lnSpc>
              <a:spcBef>
                <a:spcPts val="0"/>
              </a:spcBef>
              <a:spcAft>
                <a:spcPts val="800"/>
              </a:spcAft>
              <a:buClr>
                <a:schemeClr val="tx2"/>
              </a:buClr>
              <a:buFont typeface="Arial" panose="020B0604020202020204" pitchFamily="34" charset="0"/>
              <a:buChar char="•"/>
              <a:tabLst/>
              <a:defRPr sz="2000" kern="120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4pPr>
            <a:lvl5pPr marL="914400" indent="-2286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5pPr>
            <a:lvl6pPr marL="11430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6pPr>
            <a:lvl7pPr marL="1374775"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400" kern="1200">
                <a:solidFill>
                  <a:schemeClr val="tx1"/>
                </a:solidFill>
                <a:latin typeface="+mn-lt"/>
                <a:ea typeface="+mn-ea"/>
                <a:cs typeface="+mn-cs"/>
              </a:defRPr>
            </a:lvl7pPr>
            <a:lvl8pPr marL="16002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defRPr sz="1200" kern="1200">
                <a:solidFill>
                  <a:schemeClr val="tx1"/>
                </a:solidFill>
                <a:latin typeface="+mn-lt"/>
                <a:ea typeface="+mn-ea"/>
                <a:cs typeface="+mn-cs"/>
              </a:defRPr>
            </a:lvl8pPr>
            <a:lvl9pPr marL="1828800" indent="-228600" algn="l" defTabSz="914400" rtl="0" eaLnBrk="1" latinLnBrk="0" hangingPunct="1">
              <a:lnSpc>
                <a:spcPct val="100000"/>
              </a:lnSpc>
              <a:spcBef>
                <a:spcPts val="0"/>
              </a:spcBef>
              <a:spcAft>
                <a:spcPts val="400"/>
              </a:spcAft>
              <a:buClr>
                <a:schemeClr val="tx2"/>
              </a:buClr>
              <a:buFont typeface="Arial" panose="020B0604020202020204" pitchFamily="34" charset="0"/>
              <a:buChar char="•"/>
              <a:tabLst/>
              <a:defRPr sz="1200" i="0" kern="1200">
                <a:solidFill>
                  <a:schemeClr val="tx1"/>
                </a:solidFill>
                <a:latin typeface="+mn-lt"/>
                <a:ea typeface="+mn-ea"/>
                <a:cs typeface="+mn-cs"/>
              </a:defRPr>
            </a:lvl9pPr>
          </a:lstStyle>
          <a:p>
            <a:pPr algn="ctr" defTabSz="914378">
              <a:spcAft>
                <a:spcPts val="0"/>
              </a:spcAft>
              <a:buClr>
                <a:srgbClr val="000000"/>
              </a:buClr>
              <a:buSzPts val="2200"/>
              <a:defRPr/>
            </a:pPr>
            <a:r>
              <a:rPr lang="en-US" sz="1350" b="1">
                <a:solidFill>
                  <a:srgbClr val="1A45D7"/>
                </a:solidFill>
                <a:latin typeface="Arial"/>
              </a:rPr>
              <a:t>Our </a:t>
            </a:r>
            <a:r>
              <a:rPr lang="hu-HU" sz="1350" b="1">
                <a:solidFill>
                  <a:srgbClr val="1A45D7"/>
                </a:solidFill>
                <a:latin typeface="Arial"/>
              </a:rPr>
              <a:t>management of</a:t>
            </a:r>
            <a:r>
              <a:rPr lang="en-US" sz="1350" b="1">
                <a:solidFill>
                  <a:srgbClr val="1A45D7"/>
                </a:solidFill>
                <a:latin typeface="Arial"/>
              </a:rPr>
              <a:t> </a:t>
            </a:r>
            <a:endParaRPr lang="en-US" sz="1350" b="1">
              <a:solidFill>
                <a:srgbClr val="1A45D7"/>
              </a:solidFill>
              <a:latin typeface="Arial"/>
              <a:cs typeface="Arial"/>
            </a:endParaRPr>
          </a:p>
          <a:p>
            <a:pPr algn="ctr" defTabSz="914378">
              <a:spcAft>
                <a:spcPts val="600"/>
              </a:spcAft>
              <a:buSzPts val="2200"/>
              <a:defRPr/>
            </a:pPr>
            <a:r>
              <a:rPr lang="en-US" sz="1350" b="1">
                <a:solidFill>
                  <a:srgbClr val="1A45D7"/>
                </a:solidFill>
                <a:latin typeface="Arial"/>
              </a:rPr>
              <a:t>Sustainable Supply Chain</a:t>
            </a:r>
            <a:endParaRPr lang="en-US" sz="1350" b="1">
              <a:solidFill>
                <a:srgbClr val="1A45D7"/>
              </a:solidFill>
              <a:latin typeface="Arial"/>
              <a:ea typeface="Arial"/>
              <a:cs typeface="Arial"/>
            </a:endParaRPr>
          </a:p>
          <a:p>
            <a:pPr defTabSz="914378">
              <a:spcAft>
                <a:spcPts val="600"/>
              </a:spcAft>
              <a:buClr>
                <a:srgbClr val="000000"/>
              </a:buClr>
              <a:buSzPts val="2200"/>
              <a:defRPr/>
            </a:pPr>
            <a:r>
              <a:rPr lang="en-US" sz="1350">
                <a:solidFill>
                  <a:srgbClr val="000000"/>
                </a:solidFill>
                <a:latin typeface="Arial"/>
                <a:ea typeface="Arial"/>
                <a:cs typeface="Arial"/>
                <a:sym typeface="Arial"/>
              </a:rPr>
              <a:t>Working with our suppliers globally, with a focus on Corporate Social Responsibility (CSR) and Climate Change Issues reduces our supply disruption risk and exposure to regulatory and reputational risk</a:t>
            </a:r>
            <a:r>
              <a:rPr lang="en-US" sz="1350">
                <a:solidFill>
                  <a:srgbClr val="000000"/>
                </a:solidFill>
                <a:latin typeface="Arial" panose="020B0604020202020204"/>
              </a:rPr>
              <a:t>.</a:t>
            </a:r>
            <a:endParaRPr lang="en-US" sz="1350">
              <a:solidFill>
                <a:srgbClr val="000000"/>
              </a:solidFill>
              <a:latin typeface="Arial"/>
              <a:ea typeface="Arial"/>
              <a:cs typeface="Arial"/>
            </a:endParaRPr>
          </a:p>
          <a:p>
            <a:pPr defTabSz="914378">
              <a:spcAft>
                <a:spcPts val="0"/>
              </a:spcAft>
              <a:buClr>
                <a:srgbClr val="000000"/>
              </a:buClr>
              <a:buSzPts val="2200"/>
              <a:defRPr/>
            </a:pPr>
            <a:r>
              <a:rPr lang="en-US" sz="1350">
                <a:solidFill>
                  <a:srgbClr val="000000"/>
                </a:solidFill>
                <a:latin typeface="Arial"/>
                <a:ea typeface="Arial"/>
                <a:cs typeface="Arial"/>
                <a:sym typeface="Arial"/>
              </a:rPr>
              <a:t>Our aim is to establish standardized, verified information-based management process contributing to Corning's long-term commitment on sustainable supply. </a:t>
            </a:r>
            <a:br>
              <a:rPr lang="en-US" sz="1350">
                <a:solidFill>
                  <a:srgbClr val="000000"/>
                </a:solidFill>
                <a:latin typeface="Arial"/>
                <a:ea typeface="Arial"/>
                <a:cs typeface="Arial"/>
                <a:sym typeface="Arial"/>
              </a:rPr>
            </a:br>
            <a:endParaRPr lang="en-US" sz="1350">
              <a:solidFill>
                <a:srgbClr val="000000"/>
              </a:solidFill>
              <a:latin typeface="Arial"/>
              <a:ea typeface="Arial"/>
              <a:cs typeface="Arial"/>
              <a:sym typeface="Arial"/>
            </a:endParaRPr>
          </a:p>
          <a:p>
            <a:pPr defTabSz="914378">
              <a:spcAft>
                <a:spcPts val="0"/>
              </a:spcAft>
              <a:buClr>
                <a:srgbClr val="000000"/>
              </a:buClr>
              <a:buSzPts val="2200"/>
              <a:defRPr/>
            </a:pPr>
            <a:endParaRPr lang="en-US" sz="1350">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8DDFFD58-F456-4E7B-96C2-C86745F2BBD5}"/>
              </a:ext>
            </a:extLst>
          </p:cNvPr>
          <p:cNvSpPr txBox="1"/>
          <p:nvPr/>
        </p:nvSpPr>
        <p:spPr>
          <a:xfrm>
            <a:off x="4922655" y="2325279"/>
            <a:ext cx="3710154" cy="300082"/>
          </a:xfrm>
          <a:prstGeom prst="rect">
            <a:avLst/>
          </a:prstGeom>
          <a:noFill/>
        </p:spPr>
        <p:txBody>
          <a:bodyPr wrap="square" lIns="91440" tIns="45720" rIns="91440" bIns="45720" rtlCol="0">
            <a:spAutoFit/>
          </a:bodyPr>
          <a:lstStyle/>
          <a:p>
            <a:pPr algn="ctr" defTabSz="914378">
              <a:defRPr/>
            </a:pPr>
            <a:r>
              <a:rPr lang="en-US" sz="1350" b="1">
                <a:solidFill>
                  <a:srgbClr val="1A45D7"/>
                </a:solidFill>
                <a:latin typeface="Arial"/>
              </a:rPr>
              <a:t>Supply Chain Sustainability Strategy</a:t>
            </a:r>
          </a:p>
        </p:txBody>
      </p:sp>
      <p:sp>
        <p:nvSpPr>
          <p:cNvPr id="24" name="Rectangle 23">
            <a:extLst>
              <a:ext uri="{FF2B5EF4-FFF2-40B4-BE49-F238E27FC236}">
                <a16:creationId xmlns:a16="http://schemas.microsoft.com/office/drawing/2014/main" id="{408C957E-AC31-4270-91A2-2F503302A581}"/>
              </a:ext>
            </a:extLst>
          </p:cNvPr>
          <p:cNvSpPr/>
          <p:nvPr/>
        </p:nvSpPr>
        <p:spPr>
          <a:xfrm>
            <a:off x="7632701" y="5708803"/>
            <a:ext cx="1380346" cy="1551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a:solidFill>
                <a:prstClr val="white"/>
              </a:solidFill>
              <a:latin typeface="Arial"/>
            </a:endParaRPr>
          </a:p>
        </p:txBody>
      </p:sp>
      <p:pic>
        <p:nvPicPr>
          <p:cNvPr id="25" name="Picture 24">
            <a:extLst>
              <a:ext uri="{FF2B5EF4-FFF2-40B4-BE49-F238E27FC236}">
                <a16:creationId xmlns:a16="http://schemas.microsoft.com/office/drawing/2014/main" id="{32CDEA19-42C5-C0D5-7D0A-155B2C36C34F}"/>
              </a:ext>
            </a:extLst>
          </p:cNvPr>
          <p:cNvPicPr>
            <a:picLocks noChangeAspect="1"/>
          </p:cNvPicPr>
          <p:nvPr/>
        </p:nvPicPr>
        <p:blipFill>
          <a:blip r:embed="rId3"/>
          <a:stretch>
            <a:fillRect/>
          </a:stretch>
        </p:blipFill>
        <p:spPr>
          <a:xfrm>
            <a:off x="4618323" y="2738176"/>
            <a:ext cx="4326187" cy="2434861"/>
          </a:xfrm>
          <a:prstGeom prst="rect">
            <a:avLst/>
          </a:prstGeom>
        </p:spPr>
      </p:pic>
      <p:cxnSp>
        <p:nvCxnSpPr>
          <p:cNvPr id="22" name="Straight Arrow Connector 21">
            <a:extLst>
              <a:ext uri="{FF2B5EF4-FFF2-40B4-BE49-F238E27FC236}">
                <a16:creationId xmlns:a16="http://schemas.microsoft.com/office/drawing/2014/main" id="{2DD677D2-1E0E-8DDF-E92E-A89F7B83DE26}"/>
              </a:ext>
            </a:extLst>
          </p:cNvPr>
          <p:cNvCxnSpPr>
            <a:cxnSpLocks/>
          </p:cNvCxnSpPr>
          <p:nvPr/>
        </p:nvCxnSpPr>
        <p:spPr>
          <a:xfrm flipV="1">
            <a:off x="5149457" y="4686813"/>
            <a:ext cx="669233" cy="294960"/>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5058D57-C12B-2E0D-2771-DB341DA6CB33}"/>
              </a:ext>
            </a:extLst>
          </p:cNvPr>
          <p:cNvSpPr/>
          <p:nvPr/>
        </p:nvSpPr>
        <p:spPr>
          <a:xfrm>
            <a:off x="4062210" y="4721036"/>
            <a:ext cx="1087248" cy="52147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en-US" sz="1500" b="1">
                <a:solidFill>
                  <a:prstClr val="white"/>
                </a:solidFill>
                <a:latin typeface="Arial"/>
              </a:rPr>
              <a:t>Scope 3 program</a:t>
            </a:r>
          </a:p>
        </p:txBody>
      </p:sp>
      <p:sp>
        <p:nvSpPr>
          <p:cNvPr id="27" name="Title 3">
            <a:extLst>
              <a:ext uri="{FF2B5EF4-FFF2-40B4-BE49-F238E27FC236}">
                <a16:creationId xmlns:a16="http://schemas.microsoft.com/office/drawing/2014/main" id="{434F0D30-C450-D9C0-8A31-1F7DEB00EF26}"/>
              </a:ext>
            </a:extLst>
          </p:cNvPr>
          <p:cNvSpPr txBox="1">
            <a:spLocks/>
          </p:cNvSpPr>
          <p:nvPr/>
        </p:nvSpPr>
        <p:spPr>
          <a:xfrm>
            <a:off x="342900" y="1285876"/>
            <a:ext cx="8627364" cy="66309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defTabSz="685800">
              <a:defRPr/>
            </a:pPr>
            <a:r>
              <a:rPr lang="en-US" sz="2100">
                <a:solidFill>
                  <a:srgbClr val="000000"/>
                </a:solidFill>
                <a:latin typeface="Arial" panose="020B0604020202020204"/>
              </a:rPr>
              <a:t>Climate Change is part of GSM's sustainability strategy</a:t>
            </a:r>
          </a:p>
        </p:txBody>
      </p:sp>
    </p:spTree>
    <p:extLst>
      <p:ext uri="{BB962C8B-B14F-4D97-AF65-F5344CB8AC3E}">
        <p14:creationId xmlns:p14="http://schemas.microsoft.com/office/powerpoint/2010/main" val="101838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D3BA511-BEDE-4CCE-AFF5-CB840A4BC716}"/>
              </a:ext>
            </a:extLst>
          </p:cNvPr>
          <p:cNvGraphicFramePr>
            <a:graphicFrameLocks noGrp="1"/>
          </p:cNvGraphicFramePr>
          <p:nvPr>
            <p:ph sz="quarter" idx="4294967295"/>
          </p:nvPr>
        </p:nvGraphicFramePr>
        <p:xfrm>
          <a:off x="500642" y="1965127"/>
          <a:ext cx="8229600" cy="80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Connector 7">
            <a:extLst>
              <a:ext uri="{FF2B5EF4-FFF2-40B4-BE49-F238E27FC236}">
                <a16:creationId xmlns:a16="http://schemas.microsoft.com/office/drawing/2014/main" id="{5EA679B3-37B8-4BB5-9607-AFD4930C65A6}"/>
              </a:ext>
            </a:extLst>
          </p:cNvPr>
          <p:cNvCxnSpPr/>
          <p:nvPr/>
        </p:nvCxnSpPr>
        <p:spPr>
          <a:xfrm>
            <a:off x="2143706" y="2694980"/>
            <a:ext cx="0" cy="6858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784E5C-CF3A-4EC1-8026-D83B35127927}"/>
              </a:ext>
            </a:extLst>
          </p:cNvPr>
          <p:cNvSpPr txBox="1"/>
          <p:nvPr/>
        </p:nvSpPr>
        <p:spPr>
          <a:xfrm>
            <a:off x="729244" y="3345061"/>
            <a:ext cx="2328863" cy="1731243"/>
          </a:xfrm>
          <a:prstGeom prst="rect">
            <a:avLst/>
          </a:prstGeom>
          <a:noFill/>
        </p:spPr>
        <p:txBody>
          <a:bodyPr wrap="square" lIns="68580" tIns="34290" rIns="68580" bIns="34290" rtlCol="0" anchor="t">
            <a:spAutoFit/>
          </a:bodyPr>
          <a:lstStyle/>
          <a:p>
            <a:pPr algn="ctr" defTabSz="685783" fontAlgn="base">
              <a:defRPr/>
            </a:pPr>
            <a:r>
              <a:rPr lang="en-US" sz="1350">
                <a:solidFill>
                  <a:srgbClr val="000000"/>
                </a:solidFill>
                <a:latin typeface="Arial"/>
                <a:cs typeface="Arial"/>
              </a:rPr>
              <a:t>Communicate supplier</a:t>
            </a:r>
          </a:p>
          <a:p>
            <a:pPr algn="ctr" defTabSz="685783" fontAlgn="base">
              <a:defRPr/>
            </a:pPr>
            <a:r>
              <a:rPr lang="en-US" sz="1350">
                <a:solidFill>
                  <a:srgbClr val="000000"/>
                </a:solidFill>
                <a:latin typeface="Arial"/>
                <a:cs typeface="Arial"/>
              </a:rPr>
              <a:t>engagement program to the suppliers that contribute 80% of Corning/Hemlock scope 3 emissions.</a:t>
            </a:r>
          </a:p>
          <a:p>
            <a:pPr algn="ctr" defTabSz="685783" fontAlgn="base">
              <a:defRPr/>
            </a:pPr>
            <a:r>
              <a:rPr lang="en-US" sz="900">
                <a:solidFill>
                  <a:srgbClr val="000000"/>
                </a:solidFill>
                <a:latin typeface="Arial"/>
                <a:cs typeface="Arial"/>
              </a:rPr>
              <a:t> (PG&amp;S, Capital Goods, Transportation)</a:t>
            </a:r>
          </a:p>
          <a:p>
            <a:pPr defTabSz="685783" fontAlgn="base">
              <a:defRPr/>
            </a:pPr>
            <a:endParaRPr lang="en-US" sz="1350">
              <a:solidFill>
                <a:srgbClr val="000000"/>
              </a:solidFill>
              <a:latin typeface="Arial" panose="020B0604020202020204" pitchFamily="34" charset="0"/>
            </a:endParaRPr>
          </a:p>
          <a:p>
            <a:pPr algn="ctr" defTabSz="685783" fontAlgn="base">
              <a:defRPr/>
            </a:pPr>
            <a:endParaRPr lang="en-US" sz="900">
              <a:solidFill>
                <a:srgbClr val="000000"/>
              </a:solidFill>
              <a:latin typeface="Arial"/>
              <a:cs typeface="Arial"/>
            </a:endParaRPr>
          </a:p>
          <a:p>
            <a:pPr algn="ctr" defTabSz="685783" fontAlgn="base">
              <a:defRPr/>
            </a:pPr>
            <a:endParaRPr lang="en-US" sz="900">
              <a:solidFill>
                <a:srgbClr val="1A45D7"/>
              </a:solidFill>
              <a:latin typeface="Arial" panose="020B0604020202020204" pitchFamily="34" charset="0"/>
              <a:cs typeface="Arial"/>
            </a:endParaRPr>
          </a:p>
        </p:txBody>
      </p:sp>
      <p:grpSp>
        <p:nvGrpSpPr>
          <p:cNvPr id="14" name="Group 13">
            <a:extLst>
              <a:ext uri="{FF2B5EF4-FFF2-40B4-BE49-F238E27FC236}">
                <a16:creationId xmlns:a16="http://schemas.microsoft.com/office/drawing/2014/main" id="{724B7424-596F-4438-A08C-6DC10F9ED78F}"/>
              </a:ext>
            </a:extLst>
          </p:cNvPr>
          <p:cNvGrpSpPr/>
          <p:nvPr/>
        </p:nvGrpSpPr>
        <p:grpSpPr>
          <a:xfrm>
            <a:off x="3492151" y="2774752"/>
            <a:ext cx="2328863" cy="2776828"/>
            <a:chOff x="4075588" y="2247901"/>
            <a:chExt cx="3105151" cy="3702435"/>
          </a:xfrm>
        </p:grpSpPr>
        <p:sp>
          <p:nvSpPr>
            <p:cNvPr id="10" name="TextBox 9">
              <a:extLst>
                <a:ext uri="{FF2B5EF4-FFF2-40B4-BE49-F238E27FC236}">
                  <a16:creationId xmlns:a16="http://schemas.microsoft.com/office/drawing/2014/main" id="{8D79C327-1229-4D7E-A315-0FD523ED0505}"/>
                </a:ext>
              </a:extLst>
            </p:cNvPr>
            <p:cNvSpPr txBox="1"/>
            <p:nvPr/>
          </p:nvSpPr>
          <p:spPr>
            <a:xfrm>
              <a:off x="4075588" y="3180348"/>
              <a:ext cx="3105151" cy="2769988"/>
            </a:xfrm>
            <a:prstGeom prst="rect">
              <a:avLst/>
            </a:prstGeom>
            <a:noFill/>
          </p:spPr>
          <p:txBody>
            <a:bodyPr wrap="square" lIns="68580" tIns="34290" rIns="68580" bIns="34290" rtlCol="0" anchor="t">
              <a:spAutoFit/>
            </a:bodyPr>
            <a:lstStyle/>
            <a:p>
              <a:pPr defTabSz="685783" fontAlgn="base">
                <a:defRPr/>
              </a:pPr>
              <a:r>
                <a:rPr lang="en-US" sz="1350">
                  <a:solidFill>
                    <a:srgbClr val="000000"/>
                  </a:solidFill>
                  <a:latin typeface="Arial"/>
                  <a:cs typeface="Arial"/>
                </a:rPr>
                <a:t>Actively engage and train the suppliers that contribute 60% of emissions in  PG&amp;S,CAP category and 80% in the Transportation</a:t>
              </a:r>
            </a:p>
            <a:p>
              <a:pPr algn="ctr" defTabSz="685783" fontAlgn="base">
                <a:defRPr/>
              </a:pPr>
              <a:endParaRPr lang="en-US" sz="900">
                <a:solidFill>
                  <a:srgbClr val="000000"/>
                </a:solidFill>
                <a:latin typeface="Arial" panose="020B0604020202020204" pitchFamily="34" charset="0"/>
              </a:endParaRPr>
            </a:p>
            <a:p>
              <a:pPr algn="ctr" defTabSz="685783" fontAlgn="base">
                <a:defRPr/>
              </a:pPr>
              <a:endParaRPr lang="en-US" sz="900">
                <a:solidFill>
                  <a:srgbClr val="000000"/>
                </a:solidFill>
                <a:latin typeface="Arial" panose="020B0604020202020204" pitchFamily="34" charset="0"/>
              </a:endParaRPr>
            </a:p>
            <a:p>
              <a:pPr algn="ctr" defTabSz="685783" fontAlgn="base">
                <a:defRPr/>
              </a:pPr>
              <a:endParaRPr lang="en-US" sz="900">
                <a:solidFill>
                  <a:srgbClr val="000000"/>
                </a:solidFill>
                <a:latin typeface="Arial" panose="020B0604020202020204" pitchFamily="34" charset="0"/>
              </a:endParaRPr>
            </a:p>
            <a:p>
              <a:pPr algn="ctr" defTabSz="685783" fontAlgn="base">
                <a:defRPr/>
              </a:pPr>
              <a:endParaRPr lang="en-US" sz="1200" b="1">
                <a:solidFill>
                  <a:srgbClr val="1A45D7"/>
                </a:solidFill>
                <a:latin typeface="Arial"/>
                <a:cs typeface="Arial"/>
              </a:endParaRPr>
            </a:p>
            <a:p>
              <a:pPr algn="ctr" defTabSz="685783" fontAlgn="base">
                <a:defRPr/>
              </a:pPr>
              <a:r>
                <a:rPr lang="en-US" sz="1200" b="1">
                  <a:solidFill>
                    <a:srgbClr val="1A45D7"/>
                  </a:solidFill>
                  <a:latin typeface="Arial"/>
                  <a:cs typeface="Arial"/>
                </a:rPr>
                <a:t>Corning approved channel</a:t>
              </a:r>
            </a:p>
            <a:p>
              <a:pPr algn="ctr" defTabSz="685783" fontAlgn="base">
                <a:defRPr/>
              </a:pPr>
              <a:r>
                <a:rPr lang="en-US" sz="1200" b="1">
                  <a:solidFill>
                    <a:srgbClr val="000000"/>
                  </a:solidFill>
                  <a:latin typeface="Arial"/>
                  <a:cs typeface="Arial"/>
                </a:rPr>
                <a:t>CDP supply chain program</a:t>
              </a:r>
            </a:p>
          </p:txBody>
        </p:sp>
        <p:cxnSp>
          <p:nvCxnSpPr>
            <p:cNvPr id="11" name="Straight Connector 10">
              <a:extLst>
                <a:ext uri="{FF2B5EF4-FFF2-40B4-BE49-F238E27FC236}">
                  <a16:creationId xmlns:a16="http://schemas.microsoft.com/office/drawing/2014/main" id="{A6415C53-CB19-4C23-979D-8A510B438B68}"/>
                </a:ext>
              </a:extLst>
            </p:cNvPr>
            <p:cNvCxnSpPr/>
            <p:nvPr/>
          </p:nvCxnSpPr>
          <p:spPr>
            <a:xfrm>
              <a:off x="5791200" y="2247901"/>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775E963B-05F1-43D5-968C-CAF1B16B15A0}"/>
              </a:ext>
            </a:extLst>
          </p:cNvPr>
          <p:cNvGrpSpPr/>
          <p:nvPr/>
        </p:nvGrpSpPr>
        <p:grpSpPr>
          <a:xfrm>
            <a:off x="6379949" y="2694980"/>
            <a:ext cx="2328863" cy="2282427"/>
            <a:chOff x="7839074" y="2295525"/>
            <a:chExt cx="3105151" cy="3043235"/>
          </a:xfrm>
        </p:grpSpPr>
        <p:cxnSp>
          <p:nvCxnSpPr>
            <p:cNvPr id="12" name="Straight Connector 11">
              <a:extLst>
                <a:ext uri="{FF2B5EF4-FFF2-40B4-BE49-F238E27FC236}">
                  <a16:creationId xmlns:a16="http://schemas.microsoft.com/office/drawing/2014/main" id="{4F31937D-FFB4-4BCB-B920-AAAC8D8EBBC3}"/>
                </a:ext>
              </a:extLst>
            </p:cNvPr>
            <p:cNvCxnSpPr/>
            <p:nvPr/>
          </p:nvCxnSpPr>
          <p:spPr>
            <a:xfrm>
              <a:off x="9420225" y="2295525"/>
              <a:ext cx="0" cy="9144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CB69BD-081E-415E-AB45-AC8BB4598806}"/>
                </a:ext>
              </a:extLst>
            </p:cNvPr>
            <p:cNvSpPr txBox="1"/>
            <p:nvPr/>
          </p:nvSpPr>
          <p:spPr>
            <a:xfrm>
              <a:off x="7839074" y="3204843"/>
              <a:ext cx="3105151" cy="2133917"/>
            </a:xfrm>
            <a:prstGeom prst="rect">
              <a:avLst/>
            </a:prstGeom>
            <a:noFill/>
          </p:spPr>
          <p:txBody>
            <a:bodyPr wrap="square" lIns="68580" tIns="34290" rIns="68580" bIns="34290" rtlCol="0" anchor="t">
              <a:spAutoFit/>
            </a:bodyPr>
            <a:lstStyle/>
            <a:p>
              <a:pPr algn="ctr" defTabSz="685783" fontAlgn="base">
                <a:spcAft>
                  <a:spcPts val="600"/>
                </a:spcAft>
                <a:defRPr/>
              </a:pPr>
              <a:r>
                <a:rPr lang="en-US" sz="1350">
                  <a:solidFill>
                    <a:srgbClr val="000000"/>
                  </a:solidFill>
                  <a:latin typeface="Arial"/>
                  <a:cs typeface="Arial"/>
                </a:rPr>
                <a:t>Develop and implement emission reduction plans with supplier classified as engaged leaders in the scope emissions program</a:t>
              </a:r>
            </a:p>
            <a:p>
              <a:pPr algn="ctr" defTabSz="685783" fontAlgn="base">
                <a:defRPr/>
              </a:pPr>
              <a:r>
                <a:rPr lang="en-US" sz="1350">
                  <a:solidFill>
                    <a:srgbClr val="1A45D7"/>
                  </a:solidFill>
                  <a:latin typeface="Arial"/>
                  <a:cs typeface="Arial"/>
                </a:rPr>
                <a:t>  </a:t>
              </a:r>
              <a:endParaRPr lang="en-US" sz="900">
                <a:solidFill>
                  <a:srgbClr val="1A45D7"/>
                </a:solidFill>
                <a:latin typeface="Arial"/>
                <a:cs typeface="Arial"/>
              </a:endParaRPr>
            </a:p>
          </p:txBody>
        </p:sp>
      </p:grpSp>
      <p:sp>
        <p:nvSpPr>
          <p:cNvPr id="68" name="Title 3">
            <a:extLst>
              <a:ext uri="{FF2B5EF4-FFF2-40B4-BE49-F238E27FC236}">
                <a16:creationId xmlns:a16="http://schemas.microsoft.com/office/drawing/2014/main" id="{CF2550F9-31DE-E51F-064F-29B225B37A80}"/>
              </a:ext>
            </a:extLst>
          </p:cNvPr>
          <p:cNvSpPr txBox="1">
            <a:spLocks/>
          </p:cNvSpPr>
          <p:nvPr/>
        </p:nvSpPr>
        <p:spPr>
          <a:xfrm>
            <a:off x="342900" y="1285876"/>
            <a:ext cx="8627364" cy="66309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pPr defTabSz="685800">
              <a:defRPr/>
            </a:pPr>
            <a:r>
              <a:rPr lang="en-US" sz="2100">
                <a:solidFill>
                  <a:srgbClr val="000000"/>
                </a:solidFill>
                <a:latin typeface="Arial" panose="020B0604020202020204"/>
              </a:rPr>
              <a:t>2023 supplier engagement goals defined and set for deployment</a:t>
            </a:r>
            <a:endParaRPr lang="en-US" sz="2700">
              <a:solidFill>
                <a:srgbClr val="000000"/>
              </a:solidFill>
              <a:latin typeface="Arial" panose="020B0604020202020204"/>
            </a:endParaRPr>
          </a:p>
        </p:txBody>
      </p:sp>
    </p:spTree>
    <p:extLst>
      <p:ext uri="{BB962C8B-B14F-4D97-AF65-F5344CB8AC3E}">
        <p14:creationId xmlns:p14="http://schemas.microsoft.com/office/powerpoint/2010/main" val="1722982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15A431-708D-3648-B67A-FAD71175587A}"/>
              </a:ext>
            </a:extLst>
          </p:cNvPr>
          <p:cNvSpPr txBox="1"/>
          <p:nvPr/>
        </p:nvSpPr>
        <p:spPr>
          <a:xfrm>
            <a:off x="1483878" y="935146"/>
            <a:ext cx="6011197" cy="415498"/>
          </a:xfrm>
          <a:prstGeom prst="rect">
            <a:avLst/>
          </a:prstGeom>
          <a:noFill/>
        </p:spPr>
        <p:txBody>
          <a:bodyPr wrap="none" rtlCol="0">
            <a:spAutoFit/>
          </a:bodyPr>
          <a:lstStyle/>
          <a:p>
            <a:pPr algn="ctr"/>
            <a:r>
              <a:rPr lang="en-US" sz="2100" b="1">
                <a:solidFill>
                  <a:srgbClr val="000000"/>
                </a:solidFill>
                <a:latin typeface="Arial" panose="020B0604020202020204"/>
                <a:ea typeface="+mj-ea"/>
                <a:cs typeface="+mj-cs"/>
              </a:rPr>
              <a:t>2023 Supplier Activities for Scope 3 Emission</a:t>
            </a:r>
          </a:p>
        </p:txBody>
      </p:sp>
      <p:sp>
        <p:nvSpPr>
          <p:cNvPr id="4" name="Freeform 2">
            <a:extLst>
              <a:ext uri="{FF2B5EF4-FFF2-40B4-BE49-F238E27FC236}">
                <a16:creationId xmlns:a16="http://schemas.microsoft.com/office/drawing/2014/main" id="{02BAA1AC-5FEB-7D40-B32D-E2FF77DA13C3}"/>
              </a:ext>
            </a:extLst>
          </p:cNvPr>
          <p:cNvSpPr>
            <a:spLocks noChangeArrowheads="1"/>
          </p:cNvSpPr>
          <p:nvPr/>
        </p:nvSpPr>
        <p:spPr bwMode="auto">
          <a:xfrm>
            <a:off x="329848" y="857251"/>
            <a:ext cx="3364562" cy="5044439"/>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chemeClr val="tx1">
              <a:lumMod val="50000"/>
              <a:lumOff val="50000"/>
            </a:schemeClr>
          </a:solidFill>
          <a:ln>
            <a:noFill/>
          </a:ln>
          <a:effectLst/>
        </p:spPr>
        <p:txBody>
          <a:bodyPr wrap="none" anchor="ctr"/>
          <a:lstStyle/>
          <a:p>
            <a:endParaRPr lang="en-US" sz="2449">
              <a:latin typeface="Lato Light" panose="020F0502020204030203" pitchFamily="34" charset="0"/>
            </a:endParaRPr>
          </a:p>
        </p:txBody>
      </p:sp>
      <p:sp>
        <p:nvSpPr>
          <p:cNvPr id="5" name="Freeform 3">
            <a:extLst>
              <a:ext uri="{FF2B5EF4-FFF2-40B4-BE49-F238E27FC236}">
                <a16:creationId xmlns:a16="http://schemas.microsoft.com/office/drawing/2014/main" id="{84915DB8-91F0-DC4C-86C7-60C87533CF8B}"/>
              </a:ext>
            </a:extLst>
          </p:cNvPr>
          <p:cNvSpPr>
            <a:spLocks noChangeArrowheads="1"/>
          </p:cNvSpPr>
          <p:nvPr/>
        </p:nvSpPr>
        <p:spPr bwMode="auto">
          <a:xfrm>
            <a:off x="475037" y="838394"/>
            <a:ext cx="3638384" cy="5142026"/>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a:noFill/>
          </a:ln>
          <a:effectLst/>
        </p:spPr>
        <p:txBody>
          <a:bodyPr wrap="none" anchor="ctr"/>
          <a:lstStyle/>
          <a:p>
            <a:endParaRPr lang="en-US" sz="2449">
              <a:latin typeface="Lato Light" panose="020F0502020204030203" pitchFamily="34" charset="0"/>
            </a:endParaRPr>
          </a:p>
        </p:txBody>
      </p:sp>
      <p:grpSp>
        <p:nvGrpSpPr>
          <p:cNvPr id="11" name="Group 10">
            <a:extLst>
              <a:ext uri="{FF2B5EF4-FFF2-40B4-BE49-F238E27FC236}">
                <a16:creationId xmlns:a16="http://schemas.microsoft.com/office/drawing/2014/main" id="{B2856405-AB65-6A2E-F8EB-1969A79C52B4}"/>
              </a:ext>
            </a:extLst>
          </p:cNvPr>
          <p:cNvGrpSpPr/>
          <p:nvPr/>
        </p:nvGrpSpPr>
        <p:grpSpPr>
          <a:xfrm>
            <a:off x="4880387" y="1618824"/>
            <a:ext cx="4003482" cy="729889"/>
            <a:chOff x="6507183" y="1015431"/>
            <a:chExt cx="5337976" cy="973184"/>
          </a:xfrm>
        </p:grpSpPr>
        <p:sp>
          <p:nvSpPr>
            <p:cNvPr id="18" name="Subtitle 2">
              <a:extLst>
                <a:ext uri="{FF2B5EF4-FFF2-40B4-BE49-F238E27FC236}">
                  <a16:creationId xmlns:a16="http://schemas.microsoft.com/office/drawing/2014/main" id="{0286D9A1-91C2-F04B-B464-F70026CC867C}"/>
                </a:ext>
              </a:extLst>
            </p:cNvPr>
            <p:cNvSpPr txBox="1">
              <a:spLocks/>
            </p:cNvSpPr>
            <p:nvPr/>
          </p:nvSpPr>
          <p:spPr>
            <a:xfrm>
              <a:off x="6609692" y="1497883"/>
              <a:ext cx="5235467" cy="490732"/>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1200">
                  <a:solidFill>
                    <a:srgbClr val="000000"/>
                  </a:solidFill>
                  <a:latin typeface="Arial"/>
                  <a:cs typeface="Arial"/>
                </a:rPr>
                <a:t>If you company did not disclosure through CDP in 2022, please register your account.</a:t>
              </a:r>
            </a:p>
          </p:txBody>
        </p:sp>
        <p:sp>
          <p:nvSpPr>
            <p:cNvPr id="19" name="TextBox 18">
              <a:extLst>
                <a:ext uri="{FF2B5EF4-FFF2-40B4-BE49-F238E27FC236}">
                  <a16:creationId xmlns:a16="http://schemas.microsoft.com/office/drawing/2014/main" id="{CF778BCE-6576-9C40-A246-4632B11990A7}"/>
                </a:ext>
              </a:extLst>
            </p:cNvPr>
            <p:cNvSpPr txBox="1"/>
            <p:nvPr/>
          </p:nvSpPr>
          <p:spPr>
            <a:xfrm>
              <a:off x="6507183" y="1015431"/>
              <a:ext cx="3377421" cy="430886"/>
            </a:xfrm>
            <a:prstGeom prst="rect">
              <a:avLst/>
            </a:prstGeom>
            <a:noFill/>
          </p:spPr>
          <p:txBody>
            <a:bodyPr wrap="none" rtlCol="0" anchor="b" anchorCtr="0">
              <a:spAutoFit/>
            </a:bodyPr>
            <a:lstStyle/>
            <a:p>
              <a:r>
                <a:rPr lang="en-US" sz="1500" b="1" u="sng">
                  <a:solidFill>
                    <a:schemeClr val="tx2"/>
                  </a:solidFill>
                  <a:latin typeface="Arial"/>
                  <a:cs typeface="Arial"/>
                </a:rPr>
                <a:t>Register/ Sign up for CDP</a:t>
              </a:r>
            </a:p>
          </p:txBody>
        </p:sp>
      </p:grpSp>
      <p:grpSp>
        <p:nvGrpSpPr>
          <p:cNvPr id="15" name="Group 14">
            <a:extLst>
              <a:ext uri="{FF2B5EF4-FFF2-40B4-BE49-F238E27FC236}">
                <a16:creationId xmlns:a16="http://schemas.microsoft.com/office/drawing/2014/main" id="{DA1E2C9E-AE60-C385-BB3D-7E4D24686972}"/>
              </a:ext>
            </a:extLst>
          </p:cNvPr>
          <p:cNvGrpSpPr/>
          <p:nvPr/>
        </p:nvGrpSpPr>
        <p:grpSpPr>
          <a:xfrm>
            <a:off x="4918546" y="2424162"/>
            <a:ext cx="2972388" cy="731341"/>
            <a:chOff x="6558061" y="2089217"/>
            <a:chExt cx="3963184" cy="975120"/>
          </a:xfrm>
        </p:grpSpPr>
        <p:sp>
          <p:nvSpPr>
            <p:cNvPr id="20" name="Subtitle 2">
              <a:extLst>
                <a:ext uri="{FF2B5EF4-FFF2-40B4-BE49-F238E27FC236}">
                  <a16:creationId xmlns:a16="http://schemas.microsoft.com/office/drawing/2014/main" id="{1503CD43-35F6-4B43-B187-A0972A1224F2}"/>
                </a:ext>
              </a:extLst>
            </p:cNvPr>
            <p:cNvSpPr txBox="1">
              <a:spLocks/>
            </p:cNvSpPr>
            <p:nvPr/>
          </p:nvSpPr>
          <p:spPr>
            <a:xfrm>
              <a:off x="6624377" y="2573606"/>
              <a:ext cx="3896868" cy="490731"/>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spcAft>
                  <a:spcPts val="750"/>
                </a:spcAft>
                <a:tabLst>
                  <a:tab pos="342900" algn="l"/>
                </a:tabLst>
              </a:pPr>
              <a:r>
                <a:rPr lang="en-US" sz="1200">
                  <a:solidFill>
                    <a:srgbClr val="000000"/>
                  </a:solidFill>
                  <a:latin typeface="Arial"/>
                  <a:cs typeface="Arial"/>
                </a:rPr>
                <a:t>GHG emission topics hosted by Corning/WSP</a:t>
              </a:r>
            </a:p>
          </p:txBody>
        </p:sp>
        <p:sp>
          <p:nvSpPr>
            <p:cNvPr id="21" name="TextBox 20">
              <a:extLst>
                <a:ext uri="{FF2B5EF4-FFF2-40B4-BE49-F238E27FC236}">
                  <a16:creationId xmlns:a16="http://schemas.microsoft.com/office/drawing/2014/main" id="{3FE6D863-4A92-F446-A5A2-E0A76D3DF48E}"/>
                </a:ext>
              </a:extLst>
            </p:cNvPr>
            <p:cNvSpPr txBox="1"/>
            <p:nvPr/>
          </p:nvSpPr>
          <p:spPr>
            <a:xfrm>
              <a:off x="6558061" y="2089217"/>
              <a:ext cx="2266775" cy="430886"/>
            </a:xfrm>
            <a:prstGeom prst="rect">
              <a:avLst/>
            </a:prstGeom>
            <a:noFill/>
          </p:spPr>
          <p:txBody>
            <a:bodyPr wrap="none" rtlCol="0" anchor="b" anchorCtr="0">
              <a:spAutoFit/>
            </a:bodyPr>
            <a:lstStyle/>
            <a:p>
              <a:r>
                <a:rPr lang="en-US" sz="1500" b="1" u="sng">
                  <a:solidFill>
                    <a:schemeClr val="tx2"/>
                  </a:solidFill>
                  <a:latin typeface="Arial"/>
                  <a:cs typeface="Arial"/>
                </a:rPr>
                <a:t>Attend Trainings</a:t>
              </a:r>
            </a:p>
          </p:txBody>
        </p:sp>
      </p:grpSp>
      <p:grpSp>
        <p:nvGrpSpPr>
          <p:cNvPr id="17" name="Group 16">
            <a:extLst>
              <a:ext uri="{FF2B5EF4-FFF2-40B4-BE49-F238E27FC236}">
                <a16:creationId xmlns:a16="http://schemas.microsoft.com/office/drawing/2014/main" id="{3811A196-91C8-4DD1-9AAD-3E3D60591A2E}"/>
              </a:ext>
            </a:extLst>
          </p:cNvPr>
          <p:cNvGrpSpPr/>
          <p:nvPr/>
        </p:nvGrpSpPr>
        <p:grpSpPr>
          <a:xfrm>
            <a:off x="4888742" y="3174554"/>
            <a:ext cx="4092125" cy="1163502"/>
            <a:chOff x="6518322" y="3089736"/>
            <a:chExt cx="5456167" cy="1551335"/>
          </a:xfrm>
        </p:grpSpPr>
        <p:sp>
          <p:nvSpPr>
            <p:cNvPr id="22" name="Subtitle 2">
              <a:extLst>
                <a:ext uri="{FF2B5EF4-FFF2-40B4-BE49-F238E27FC236}">
                  <a16:creationId xmlns:a16="http://schemas.microsoft.com/office/drawing/2014/main" id="{159AA326-E403-964F-A439-A46658FB4934}"/>
                </a:ext>
              </a:extLst>
            </p:cNvPr>
            <p:cNvSpPr txBox="1">
              <a:spLocks/>
            </p:cNvSpPr>
            <p:nvPr/>
          </p:nvSpPr>
          <p:spPr>
            <a:xfrm>
              <a:off x="6609691" y="3551712"/>
              <a:ext cx="5364798" cy="1089359"/>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spcAft>
                  <a:spcPts val="750"/>
                </a:spcAft>
                <a:tabLst>
                  <a:tab pos="342900" algn="l"/>
                </a:tabLst>
              </a:pPr>
              <a:r>
                <a:rPr lang="en-US" sz="1200">
                  <a:solidFill>
                    <a:srgbClr val="000000"/>
                  </a:solidFill>
                  <a:latin typeface="Arial"/>
                  <a:cs typeface="Arial"/>
                </a:rPr>
                <a:t>Disclose scope 1, 2 and 3 greenhouse gas (GHG) emissions data. Provide independent or third-party assurance of disclosed emissions </a:t>
              </a:r>
            </a:p>
            <a:p>
              <a:pPr algn="l">
                <a:spcBef>
                  <a:spcPts val="0"/>
                </a:spcBef>
                <a:spcAft>
                  <a:spcPts val="750"/>
                </a:spcAft>
                <a:tabLst>
                  <a:tab pos="342900" algn="l"/>
                </a:tabLst>
              </a:pPr>
              <a:endParaRPr lang="en-US" sz="750" b="1">
                <a:solidFill>
                  <a:schemeClr val="tx1"/>
                </a:solidFill>
                <a:latin typeface="+mn-lt"/>
                <a:ea typeface="Lato Light" panose="020F0502020204030203" pitchFamily="34" charset="0"/>
              </a:endParaRPr>
            </a:p>
          </p:txBody>
        </p:sp>
        <p:sp>
          <p:nvSpPr>
            <p:cNvPr id="23" name="TextBox 22">
              <a:extLst>
                <a:ext uri="{FF2B5EF4-FFF2-40B4-BE49-F238E27FC236}">
                  <a16:creationId xmlns:a16="http://schemas.microsoft.com/office/drawing/2014/main" id="{64692A13-6243-7B4D-8FA3-B583101DEF5C}"/>
                </a:ext>
              </a:extLst>
            </p:cNvPr>
            <p:cNvSpPr txBox="1"/>
            <p:nvPr/>
          </p:nvSpPr>
          <p:spPr>
            <a:xfrm>
              <a:off x="6518322" y="3089736"/>
              <a:ext cx="3195747" cy="430886"/>
            </a:xfrm>
            <a:prstGeom prst="rect">
              <a:avLst/>
            </a:prstGeom>
            <a:noFill/>
          </p:spPr>
          <p:txBody>
            <a:bodyPr wrap="none" rtlCol="0" anchor="b" anchorCtr="0">
              <a:spAutoFit/>
            </a:bodyPr>
            <a:lstStyle/>
            <a:p>
              <a:r>
                <a:rPr lang="en-US" sz="1500" b="1" u="sng">
                  <a:solidFill>
                    <a:schemeClr val="tx2"/>
                  </a:solidFill>
                  <a:latin typeface="Arial"/>
                  <a:cs typeface="Arial"/>
                </a:rPr>
                <a:t>Calculate Emission data</a:t>
              </a:r>
            </a:p>
          </p:txBody>
        </p:sp>
      </p:grpSp>
      <p:grpSp>
        <p:nvGrpSpPr>
          <p:cNvPr id="30" name="Group 29">
            <a:extLst>
              <a:ext uri="{FF2B5EF4-FFF2-40B4-BE49-F238E27FC236}">
                <a16:creationId xmlns:a16="http://schemas.microsoft.com/office/drawing/2014/main" id="{05924A91-8709-C7B4-AE88-904FDEEA1F2C}"/>
              </a:ext>
            </a:extLst>
          </p:cNvPr>
          <p:cNvGrpSpPr/>
          <p:nvPr/>
        </p:nvGrpSpPr>
        <p:grpSpPr>
          <a:xfrm>
            <a:off x="4880388" y="4103699"/>
            <a:ext cx="3773992" cy="580602"/>
            <a:chOff x="6526628" y="4412853"/>
            <a:chExt cx="5031989" cy="774136"/>
          </a:xfrm>
        </p:grpSpPr>
        <p:sp>
          <p:nvSpPr>
            <p:cNvPr id="24" name="Subtitle 2">
              <a:extLst>
                <a:ext uri="{FF2B5EF4-FFF2-40B4-BE49-F238E27FC236}">
                  <a16:creationId xmlns:a16="http://schemas.microsoft.com/office/drawing/2014/main" id="{EA6C93F9-85AF-2442-B09B-DA71A39A25A7}"/>
                </a:ext>
              </a:extLst>
            </p:cNvPr>
            <p:cNvSpPr txBox="1">
              <a:spLocks/>
            </p:cNvSpPr>
            <p:nvPr/>
          </p:nvSpPr>
          <p:spPr>
            <a:xfrm>
              <a:off x="6558060" y="4894601"/>
              <a:ext cx="5000557" cy="292388"/>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spcAft>
                  <a:spcPts val="750"/>
                </a:spcAft>
                <a:tabLst>
                  <a:tab pos="342900" algn="l"/>
                </a:tabLst>
              </a:pPr>
              <a:r>
                <a:rPr lang="en-US" sz="1200">
                  <a:solidFill>
                    <a:srgbClr val="000000"/>
                  </a:solidFill>
                  <a:latin typeface="Arial"/>
                  <a:cs typeface="Arial"/>
                </a:rPr>
                <a:t>Submit data through CDP. </a:t>
              </a:r>
              <a:r>
                <a:rPr lang="en-US" sz="1200" b="1" u="sng">
                  <a:solidFill>
                    <a:srgbClr val="000000"/>
                  </a:solidFill>
                  <a:latin typeface="Arial"/>
                  <a:cs typeface="Arial"/>
                </a:rPr>
                <a:t>Deadline July 26th</a:t>
              </a:r>
            </a:p>
          </p:txBody>
        </p:sp>
        <p:sp>
          <p:nvSpPr>
            <p:cNvPr id="25" name="TextBox 24">
              <a:extLst>
                <a:ext uri="{FF2B5EF4-FFF2-40B4-BE49-F238E27FC236}">
                  <a16:creationId xmlns:a16="http://schemas.microsoft.com/office/drawing/2014/main" id="{15308759-CC1F-434D-BE2A-CF1F1E07FFEA}"/>
                </a:ext>
              </a:extLst>
            </p:cNvPr>
            <p:cNvSpPr txBox="1"/>
            <p:nvPr/>
          </p:nvSpPr>
          <p:spPr>
            <a:xfrm>
              <a:off x="6526628" y="4412853"/>
              <a:ext cx="4549878" cy="430887"/>
            </a:xfrm>
            <a:prstGeom prst="rect">
              <a:avLst/>
            </a:prstGeom>
            <a:noFill/>
          </p:spPr>
          <p:txBody>
            <a:bodyPr wrap="none" rtlCol="0" anchor="b" anchorCtr="0">
              <a:spAutoFit/>
            </a:bodyPr>
            <a:lstStyle/>
            <a:p>
              <a:pPr marL="0" lvl="1"/>
              <a:r>
                <a:rPr lang="en-US" sz="1500" b="1" u="sng">
                  <a:solidFill>
                    <a:schemeClr val="tx2"/>
                  </a:solidFill>
                  <a:latin typeface="Arial"/>
                  <a:cs typeface="Arial"/>
                </a:rPr>
                <a:t>Submit data and Allocate emission </a:t>
              </a:r>
            </a:p>
          </p:txBody>
        </p:sp>
      </p:grpSp>
      <p:sp>
        <p:nvSpPr>
          <p:cNvPr id="31" name="Freeform 217">
            <a:extLst>
              <a:ext uri="{FF2B5EF4-FFF2-40B4-BE49-F238E27FC236}">
                <a16:creationId xmlns:a16="http://schemas.microsoft.com/office/drawing/2014/main" id="{EEAA9BA2-9EE6-AC45-941C-88BA8B9D71FD}"/>
              </a:ext>
            </a:extLst>
          </p:cNvPr>
          <p:cNvSpPr>
            <a:spLocks noChangeArrowheads="1"/>
          </p:cNvSpPr>
          <p:nvPr/>
        </p:nvSpPr>
        <p:spPr bwMode="auto">
          <a:xfrm>
            <a:off x="183574" y="986705"/>
            <a:ext cx="651283" cy="655201"/>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tx2">
              <a:lumMod val="75000"/>
            </a:schemeClr>
          </a:solidFill>
          <a:ln>
            <a:noFill/>
          </a:ln>
          <a:effectLst/>
        </p:spPr>
        <p:txBody>
          <a:bodyPr wrap="none" anchor="ctr"/>
          <a:lstStyle/>
          <a:p>
            <a:endParaRPr lang="en-US" sz="2449">
              <a:latin typeface="Lato Light" panose="020F0502020204030203" pitchFamily="34" charset="0"/>
            </a:endParaRPr>
          </a:p>
        </p:txBody>
      </p:sp>
      <p:sp>
        <p:nvSpPr>
          <p:cNvPr id="34" name="Freeform 216">
            <a:extLst>
              <a:ext uri="{FF2B5EF4-FFF2-40B4-BE49-F238E27FC236}">
                <a16:creationId xmlns:a16="http://schemas.microsoft.com/office/drawing/2014/main" id="{3AAE0A98-0D60-4B4E-8E4D-D5C429961683}"/>
              </a:ext>
            </a:extLst>
          </p:cNvPr>
          <p:cNvSpPr>
            <a:spLocks noChangeArrowheads="1"/>
          </p:cNvSpPr>
          <p:nvPr/>
        </p:nvSpPr>
        <p:spPr bwMode="auto">
          <a:xfrm>
            <a:off x="285716" y="2669381"/>
            <a:ext cx="627630" cy="655201"/>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tx2">
              <a:lumMod val="75000"/>
            </a:schemeClr>
          </a:solidFill>
          <a:ln>
            <a:noFill/>
          </a:ln>
          <a:effectLst/>
        </p:spPr>
        <p:txBody>
          <a:bodyPr wrap="none" anchor="ctr"/>
          <a:lstStyle/>
          <a:p>
            <a:endParaRPr lang="en-US" sz="2449">
              <a:latin typeface="Lato Light" panose="020F0502020204030203" pitchFamily="34" charset="0"/>
            </a:endParaRPr>
          </a:p>
        </p:txBody>
      </p:sp>
      <p:sp>
        <p:nvSpPr>
          <p:cNvPr id="36" name="Freeform 216">
            <a:extLst>
              <a:ext uri="{FF2B5EF4-FFF2-40B4-BE49-F238E27FC236}">
                <a16:creationId xmlns:a16="http://schemas.microsoft.com/office/drawing/2014/main" id="{2708769B-21EC-CE4B-8650-AF065665E7C9}"/>
              </a:ext>
            </a:extLst>
          </p:cNvPr>
          <p:cNvSpPr>
            <a:spLocks noChangeArrowheads="1"/>
          </p:cNvSpPr>
          <p:nvPr/>
        </p:nvSpPr>
        <p:spPr bwMode="auto">
          <a:xfrm>
            <a:off x="3143704" y="4219285"/>
            <a:ext cx="740027" cy="681821"/>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tx2">
              <a:lumMod val="75000"/>
            </a:schemeClr>
          </a:solidFill>
          <a:ln>
            <a:noFill/>
          </a:ln>
          <a:effectLst/>
        </p:spPr>
        <p:txBody>
          <a:bodyPr wrap="none" anchor="ctr"/>
          <a:lstStyle/>
          <a:p>
            <a:endParaRPr lang="en-US" sz="2449">
              <a:latin typeface="Lato Light" panose="020F0502020204030203" pitchFamily="34" charset="0"/>
            </a:endParaRPr>
          </a:p>
        </p:txBody>
      </p:sp>
      <p:sp>
        <p:nvSpPr>
          <p:cNvPr id="33" name="Freeform 217">
            <a:extLst>
              <a:ext uri="{FF2B5EF4-FFF2-40B4-BE49-F238E27FC236}">
                <a16:creationId xmlns:a16="http://schemas.microsoft.com/office/drawing/2014/main" id="{A61DC028-EB10-C644-B84D-0D7761DD2AD8}"/>
              </a:ext>
            </a:extLst>
          </p:cNvPr>
          <p:cNvSpPr>
            <a:spLocks noChangeArrowheads="1"/>
          </p:cNvSpPr>
          <p:nvPr/>
        </p:nvSpPr>
        <p:spPr bwMode="auto">
          <a:xfrm>
            <a:off x="2015207" y="3144417"/>
            <a:ext cx="593986" cy="655201"/>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tx2">
              <a:lumMod val="75000"/>
            </a:schemeClr>
          </a:solidFill>
          <a:ln>
            <a:noFill/>
          </a:ln>
          <a:effectLst/>
        </p:spPr>
        <p:txBody>
          <a:bodyPr wrap="none" anchor="ctr"/>
          <a:lstStyle/>
          <a:p>
            <a:endParaRPr lang="en-US" sz="2449">
              <a:latin typeface="Lato Light" panose="020F0502020204030203" pitchFamily="34" charset="0"/>
            </a:endParaRPr>
          </a:p>
        </p:txBody>
      </p:sp>
      <p:sp>
        <p:nvSpPr>
          <p:cNvPr id="9" name="Freeform 216">
            <a:extLst>
              <a:ext uri="{FF2B5EF4-FFF2-40B4-BE49-F238E27FC236}">
                <a16:creationId xmlns:a16="http://schemas.microsoft.com/office/drawing/2014/main" id="{92FFD7B8-E30A-4804-8E81-57049B760825}"/>
              </a:ext>
            </a:extLst>
          </p:cNvPr>
          <p:cNvSpPr>
            <a:spLocks noChangeArrowheads="1"/>
          </p:cNvSpPr>
          <p:nvPr/>
        </p:nvSpPr>
        <p:spPr bwMode="auto">
          <a:xfrm>
            <a:off x="3418267" y="5370794"/>
            <a:ext cx="552286" cy="586883"/>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tx2">
              <a:lumMod val="75000"/>
            </a:schemeClr>
          </a:solidFill>
          <a:ln>
            <a:noFill/>
          </a:ln>
          <a:effectLst/>
        </p:spPr>
        <p:txBody>
          <a:bodyPr wrap="none" anchor="ctr"/>
          <a:lstStyle/>
          <a:p>
            <a:endParaRPr lang="en-US" sz="2449">
              <a:latin typeface="Lato Light" panose="020F0502020204030203" pitchFamily="34" charset="0"/>
            </a:endParaRPr>
          </a:p>
        </p:txBody>
      </p:sp>
      <p:grpSp>
        <p:nvGrpSpPr>
          <p:cNvPr id="32" name="Group 31">
            <a:extLst>
              <a:ext uri="{FF2B5EF4-FFF2-40B4-BE49-F238E27FC236}">
                <a16:creationId xmlns:a16="http://schemas.microsoft.com/office/drawing/2014/main" id="{1703A1E3-8158-081A-14EB-22D18D41201B}"/>
              </a:ext>
            </a:extLst>
          </p:cNvPr>
          <p:cNvGrpSpPr/>
          <p:nvPr/>
        </p:nvGrpSpPr>
        <p:grpSpPr>
          <a:xfrm>
            <a:off x="4880388" y="4699363"/>
            <a:ext cx="4225454" cy="1417141"/>
            <a:chOff x="6558061" y="5119475"/>
            <a:chExt cx="4793839" cy="1889521"/>
          </a:xfrm>
        </p:grpSpPr>
        <p:sp>
          <p:nvSpPr>
            <p:cNvPr id="12" name="Subtitle 2">
              <a:extLst>
                <a:ext uri="{FF2B5EF4-FFF2-40B4-BE49-F238E27FC236}">
                  <a16:creationId xmlns:a16="http://schemas.microsoft.com/office/drawing/2014/main" id="{6092F949-4AEC-C91A-D1AF-2969DC1D6AE4}"/>
                </a:ext>
              </a:extLst>
            </p:cNvPr>
            <p:cNvSpPr txBox="1">
              <a:spLocks/>
            </p:cNvSpPr>
            <p:nvPr/>
          </p:nvSpPr>
          <p:spPr>
            <a:xfrm>
              <a:off x="6558061" y="5640331"/>
              <a:ext cx="4793839" cy="1368665"/>
            </a:xfrm>
            <a:prstGeom prst="rect">
              <a:avLst/>
            </a:prstGeom>
          </p:spPr>
          <p:txBody>
            <a:bodyPr vert="horz" wrap="square" lIns="34290" tIns="17145" rIns="34290" bIns="1714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spcAft>
                  <a:spcPts val="750"/>
                </a:spcAft>
                <a:tabLst>
                  <a:tab pos="342900" algn="l"/>
                </a:tabLst>
              </a:pPr>
              <a:r>
                <a:rPr lang="en-US" sz="1200">
                  <a:solidFill>
                    <a:srgbClr val="000000"/>
                  </a:solidFill>
                  <a:latin typeface="Arial"/>
                  <a:cs typeface="Arial"/>
                </a:rPr>
                <a:t>Adopt a science-based (SBTi-approved) emissions reduction target </a:t>
              </a:r>
            </a:p>
            <a:p>
              <a:pPr algn="l">
                <a:lnSpc>
                  <a:spcPct val="100000"/>
                </a:lnSpc>
                <a:spcBef>
                  <a:spcPts val="0"/>
                </a:spcBef>
                <a:spcAft>
                  <a:spcPts val="750"/>
                </a:spcAft>
                <a:tabLst>
                  <a:tab pos="342900" algn="l"/>
                </a:tabLst>
              </a:pPr>
              <a:r>
                <a:rPr lang="en-US" sz="1200">
                  <a:solidFill>
                    <a:srgbClr val="000000"/>
                  </a:solidFill>
                  <a:latin typeface="Arial"/>
                  <a:cs typeface="Arial"/>
                </a:rPr>
                <a:t>Set a renewable energy target and water management goal </a:t>
              </a:r>
            </a:p>
            <a:p>
              <a:pPr>
                <a:spcBef>
                  <a:spcPts val="0"/>
                </a:spcBef>
                <a:spcAft>
                  <a:spcPts val="750"/>
                </a:spcAft>
                <a:tabLst>
                  <a:tab pos="342900" algn="l"/>
                </a:tabLst>
              </a:pPr>
              <a:endParaRPr lang="en-US" sz="1350">
                <a:solidFill>
                  <a:srgbClr val="000000"/>
                </a:solidFill>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98BB832D-54D5-1FF1-AC03-17835F65D82D}"/>
                </a:ext>
              </a:extLst>
            </p:cNvPr>
            <p:cNvSpPr txBox="1"/>
            <p:nvPr/>
          </p:nvSpPr>
          <p:spPr>
            <a:xfrm>
              <a:off x="6573153" y="5119475"/>
              <a:ext cx="2149986" cy="430887"/>
            </a:xfrm>
            <a:prstGeom prst="rect">
              <a:avLst/>
            </a:prstGeom>
            <a:noFill/>
          </p:spPr>
          <p:txBody>
            <a:bodyPr wrap="none" rtlCol="0" anchor="b" anchorCtr="0">
              <a:spAutoFit/>
            </a:bodyPr>
            <a:lstStyle/>
            <a:p>
              <a:pPr marL="0" lvl="1"/>
              <a:r>
                <a:rPr lang="en-US" sz="1500" b="1" u="sng">
                  <a:solidFill>
                    <a:schemeClr val="tx2"/>
                  </a:solidFill>
                  <a:latin typeface="Arial"/>
                  <a:cs typeface="Arial"/>
                </a:rPr>
                <a:t>Reduce Emissions</a:t>
              </a:r>
            </a:p>
          </p:txBody>
        </p:sp>
      </p:grpSp>
      <p:sp>
        <p:nvSpPr>
          <p:cNvPr id="35" name="TextBox 34">
            <a:extLst>
              <a:ext uri="{FF2B5EF4-FFF2-40B4-BE49-F238E27FC236}">
                <a16:creationId xmlns:a16="http://schemas.microsoft.com/office/drawing/2014/main" id="{DEEC30B5-FA55-A054-63C2-5842434F5B92}"/>
              </a:ext>
            </a:extLst>
          </p:cNvPr>
          <p:cNvSpPr txBox="1"/>
          <p:nvPr/>
        </p:nvSpPr>
        <p:spPr>
          <a:xfrm>
            <a:off x="4572001" y="1599789"/>
            <a:ext cx="340682" cy="380873"/>
          </a:xfrm>
          <a:prstGeom prst="rect">
            <a:avLst/>
          </a:prstGeom>
          <a:noFill/>
        </p:spPr>
        <p:txBody>
          <a:bodyPr wrap="square" lIns="0" tIns="0" rIns="0" bIns="0" rtlCol="0" anchor="ctr">
            <a:noAutofit/>
          </a:bodyPr>
          <a:lstStyle/>
          <a:p>
            <a:pPr algn="ctr"/>
            <a:r>
              <a:rPr lang="en-US" sz="1350"/>
              <a:t>1</a:t>
            </a:r>
          </a:p>
        </p:txBody>
      </p:sp>
      <p:sp>
        <p:nvSpPr>
          <p:cNvPr id="37" name="TextBox 36">
            <a:extLst>
              <a:ext uri="{FF2B5EF4-FFF2-40B4-BE49-F238E27FC236}">
                <a16:creationId xmlns:a16="http://schemas.microsoft.com/office/drawing/2014/main" id="{4320F6E7-F3DE-D3C0-2476-DC1E57ECEC4A}"/>
              </a:ext>
            </a:extLst>
          </p:cNvPr>
          <p:cNvSpPr txBox="1"/>
          <p:nvPr/>
        </p:nvSpPr>
        <p:spPr>
          <a:xfrm>
            <a:off x="4578824" y="2437555"/>
            <a:ext cx="340682" cy="380873"/>
          </a:xfrm>
          <a:prstGeom prst="rect">
            <a:avLst/>
          </a:prstGeom>
          <a:noFill/>
        </p:spPr>
        <p:txBody>
          <a:bodyPr wrap="square" lIns="0" tIns="0" rIns="0" bIns="0" rtlCol="0" anchor="ctr">
            <a:noAutofit/>
          </a:bodyPr>
          <a:lstStyle/>
          <a:p>
            <a:pPr algn="ctr"/>
            <a:r>
              <a:rPr lang="en-US" sz="1350"/>
              <a:t>2</a:t>
            </a:r>
          </a:p>
        </p:txBody>
      </p:sp>
      <p:sp>
        <p:nvSpPr>
          <p:cNvPr id="38" name="TextBox 37">
            <a:extLst>
              <a:ext uri="{FF2B5EF4-FFF2-40B4-BE49-F238E27FC236}">
                <a16:creationId xmlns:a16="http://schemas.microsoft.com/office/drawing/2014/main" id="{6CBDB248-9BB5-4052-A3B1-EE2ECF9D36A7}"/>
              </a:ext>
            </a:extLst>
          </p:cNvPr>
          <p:cNvSpPr txBox="1"/>
          <p:nvPr/>
        </p:nvSpPr>
        <p:spPr>
          <a:xfrm>
            <a:off x="4553008" y="3149113"/>
            <a:ext cx="340682" cy="380873"/>
          </a:xfrm>
          <a:prstGeom prst="rect">
            <a:avLst/>
          </a:prstGeom>
          <a:noFill/>
        </p:spPr>
        <p:txBody>
          <a:bodyPr wrap="square" lIns="0" tIns="0" rIns="0" bIns="0" rtlCol="0" anchor="ctr">
            <a:noAutofit/>
          </a:bodyPr>
          <a:lstStyle/>
          <a:p>
            <a:pPr algn="ctr"/>
            <a:r>
              <a:rPr lang="en-US" sz="1350"/>
              <a:t>3</a:t>
            </a:r>
          </a:p>
        </p:txBody>
      </p:sp>
      <p:sp>
        <p:nvSpPr>
          <p:cNvPr id="39" name="TextBox 38">
            <a:extLst>
              <a:ext uri="{FF2B5EF4-FFF2-40B4-BE49-F238E27FC236}">
                <a16:creationId xmlns:a16="http://schemas.microsoft.com/office/drawing/2014/main" id="{9F4C36FB-C13F-D115-EF4B-CEC416834E30}"/>
              </a:ext>
            </a:extLst>
          </p:cNvPr>
          <p:cNvSpPr txBox="1"/>
          <p:nvPr/>
        </p:nvSpPr>
        <p:spPr>
          <a:xfrm>
            <a:off x="4548060" y="4097961"/>
            <a:ext cx="340682" cy="380873"/>
          </a:xfrm>
          <a:prstGeom prst="rect">
            <a:avLst/>
          </a:prstGeom>
          <a:noFill/>
        </p:spPr>
        <p:txBody>
          <a:bodyPr wrap="square" lIns="0" tIns="0" rIns="0" bIns="0" rtlCol="0" anchor="ctr">
            <a:noAutofit/>
          </a:bodyPr>
          <a:lstStyle/>
          <a:p>
            <a:pPr algn="ctr"/>
            <a:r>
              <a:rPr lang="en-US" sz="1350"/>
              <a:t>4</a:t>
            </a:r>
          </a:p>
        </p:txBody>
      </p:sp>
      <p:sp>
        <p:nvSpPr>
          <p:cNvPr id="41" name="TextBox 40">
            <a:extLst>
              <a:ext uri="{FF2B5EF4-FFF2-40B4-BE49-F238E27FC236}">
                <a16:creationId xmlns:a16="http://schemas.microsoft.com/office/drawing/2014/main" id="{F684CB92-88F6-44E4-427C-15A99F2463E9}"/>
              </a:ext>
            </a:extLst>
          </p:cNvPr>
          <p:cNvSpPr txBox="1"/>
          <p:nvPr/>
        </p:nvSpPr>
        <p:spPr>
          <a:xfrm>
            <a:off x="4538967" y="4716465"/>
            <a:ext cx="340682" cy="380873"/>
          </a:xfrm>
          <a:prstGeom prst="rect">
            <a:avLst/>
          </a:prstGeom>
          <a:noFill/>
        </p:spPr>
        <p:txBody>
          <a:bodyPr wrap="square" lIns="0" tIns="0" rIns="0" bIns="0" rtlCol="0" anchor="ctr">
            <a:noAutofit/>
          </a:bodyPr>
          <a:lstStyle/>
          <a:p>
            <a:pPr algn="ctr"/>
            <a:r>
              <a:rPr lang="en-US" sz="1350"/>
              <a:t>5</a:t>
            </a:r>
          </a:p>
        </p:txBody>
      </p:sp>
      <p:sp>
        <p:nvSpPr>
          <p:cNvPr id="43" name="TextBox 42">
            <a:extLst>
              <a:ext uri="{FF2B5EF4-FFF2-40B4-BE49-F238E27FC236}">
                <a16:creationId xmlns:a16="http://schemas.microsoft.com/office/drawing/2014/main" id="{B4B5BD46-40C0-F130-7780-D26122AD8CD8}"/>
              </a:ext>
            </a:extLst>
          </p:cNvPr>
          <p:cNvSpPr txBox="1"/>
          <p:nvPr/>
        </p:nvSpPr>
        <p:spPr>
          <a:xfrm>
            <a:off x="313554" y="1098589"/>
            <a:ext cx="340682" cy="380873"/>
          </a:xfrm>
          <a:prstGeom prst="rect">
            <a:avLst/>
          </a:prstGeom>
          <a:noFill/>
        </p:spPr>
        <p:txBody>
          <a:bodyPr wrap="square" lIns="0" tIns="0" rIns="0" bIns="0" rtlCol="0" anchor="ctr">
            <a:noAutofit/>
          </a:bodyPr>
          <a:lstStyle/>
          <a:p>
            <a:pPr algn="ctr"/>
            <a:r>
              <a:rPr lang="en-US" sz="1350">
                <a:solidFill>
                  <a:schemeClr val="bg1"/>
                </a:solidFill>
              </a:rPr>
              <a:t>1</a:t>
            </a:r>
          </a:p>
        </p:txBody>
      </p:sp>
      <p:sp>
        <p:nvSpPr>
          <p:cNvPr id="44" name="TextBox 43">
            <a:extLst>
              <a:ext uri="{FF2B5EF4-FFF2-40B4-BE49-F238E27FC236}">
                <a16:creationId xmlns:a16="http://schemas.microsoft.com/office/drawing/2014/main" id="{04C1F0AC-F6BB-9607-2BAA-1230F161D18C}"/>
              </a:ext>
            </a:extLst>
          </p:cNvPr>
          <p:cNvSpPr txBox="1"/>
          <p:nvPr/>
        </p:nvSpPr>
        <p:spPr>
          <a:xfrm>
            <a:off x="421578" y="2818429"/>
            <a:ext cx="340682" cy="380873"/>
          </a:xfrm>
          <a:prstGeom prst="rect">
            <a:avLst/>
          </a:prstGeom>
          <a:noFill/>
        </p:spPr>
        <p:txBody>
          <a:bodyPr wrap="square" lIns="0" tIns="0" rIns="0" bIns="0" rtlCol="0" anchor="ctr">
            <a:noAutofit/>
          </a:bodyPr>
          <a:lstStyle/>
          <a:p>
            <a:pPr algn="ctr"/>
            <a:r>
              <a:rPr lang="en-US" sz="1350">
                <a:solidFill>
                  <a:schemeClr val="bg1"/>
                </a:solidFill>
              </a:rPr>
              <a:t>2</a:t>
            </a:r>
          </a:p>
        </p:txBody>
      </p:sp>
      <p:sp>
        <p:nvSpPr>
          <p:cNvPr id="45" name="TextBox 44">
            <a:extLst>
              <a:ext uri="{FF2B5EF4-FFF2-40B4-BE49-F238E27FC236}">
                <a16:creationId xmlns:a16="http://schemas.microsoft.com/office/drawing/2014/main" id="{D0BC8CC2-3B0A-5E0F-38BD-BC5AAFAA0C73}"/>
              </a:ext>
            </a:extLst>
          </p:cNvPr>
          <p:cNvSpPr txBox="1"/>
          <p:nvPr/>
        </p:nvSpPr>
        <p:spPr>
          <a:xfrm>
            <a:off x="2112834" y="3291581"/>
            <a:ext cx="340682" cy="380873"/>
          </a:xfrm>
          <a:prstGeom prst="rect">
            <a:avLst/>
          </a:prstGeom>
          <a:noFill/>
        </p:spPr>
        <p:txBody>
          <a:bodyPr wrap="square" lIns="0" tIns="0" rIns="0" bIns="0" rtlCol="0" anchor="ctr">
            <a:noAutofit/>
          </a:bodyPr>
          <a:lstStyle/>
          <a:p>
            <a:pPr algn="ctr"/>
            <a:r>
              <a:rPr lang="en-US" sz="1350">
                <a:solidFill>
                  <a:schemeClr val="bg1"/>
                </a:solidFill>
              </a:rPr>
              <a:t>3</a:t>
            </a:r>
          </a:p>
        </p:txBody>
      </p:sp>
      <p:sp>
        <p:nvSpPr>
          <p:cNvPr id="46" name="TextBox 45">
            <a:extLst>
              <a:ext uri="{FF2B5EF4-FFF2-40B4-BE49-F238E27FC236}">
                <a16:creationId xmlns:a16="http://schemas.microsoft.com/office/drawing/2014/main" id="{B670782C-F559-5505-5BB6-4456BFEB55EA}"/>
              </a:ext>
            </a:extLst>
          </p:cNvPr>
          <p:cNvSpPr txBox="1"/>
          <p:nvPr/>
        </p:nvSpPr>
        <p:spPr>
          <a:xfrm>
            <a:off x="3327165" y="4371371"/>
            <a:ext cx="340682" cy="380873"/>
          </a:xfrm>
          <a:prstGeom prst="rect">
            <a:avLst/>
          </a:prstGeom>
          <a:noFill/>
        </p:spPr>
        <p:txBody>
          <a:bodyPr wrap="square" lIns="0" tIns="0" rIns="0" bIns="0" rtlCol="0" anchor="ctr">
            <a:noAutofit/>
          </a:bodyPr>
          <a:lstStyle/>
          <a:p>
            <a:pPr algn="ctr"/>
            <a:r>
              <a:rPr lang="en-US" sz="1350">
                <a:solidFill>
                  <a:schemeClr val="bg1"/>
                </a:solidFill>
              </a:rPr>
              <a:t>4</a:t>
            </a:r>
          </a:p>
        </p:txBody>
      </p:sp>
      <p:sp>
        <p:nvSpPr>
          <p:cNvPr id="47" name="TextBox 46">
            <a:extLst>
              <a:ext uri="{FF2B5EF4-FFF2-40B4-BE49-F238E27FC236}">
                <a16:creationId xmlns:a16="http://schemas.microsoft.com/office/drawing/2014/main" id="{BC723C43-D3EC-5079-A678-694091367A2D}"/>
              </a:ext>
            </a:extLst>
          </p:cNvPr>
          <p:cNvSpPr txBox="1"/>
          <p:nvPr/>
        </p:nvSpPr>
        <p:spPr>
          <a:xfrm>
            <a:off x="3524068" y="5448475"/>
            <a:ext cx="340682" cy="380873"/>
          </a:xfrm>
          <a:prstGeom prst="rect">
            <a:avLst/>
          </a:prstGeom>
          <a:noFill/>
        </p:spPr>
        <p:txBody>
          <a:bodyPr wrap="square" lIns="0" tIns="0" rIns="0" bIns="0" rtlCol="0" anchor="ctr">
            <a:noAutofit/>
          </a:bodyPr>
          <a:lstStyle/>
          <a:p>
            <a:pPr algn="ctr"/>
            <a:r>
              <a:rPr lang="en-US" sz="1350">
                <a:solidFill>
                  <a:schemeClr val="bg1"/>
                </a:solidFill>
              </a:rPr>
              <a:t>5</a:t>
            </a:r>
          </a:p>
        </p:txBody>
      </p:sp>
    </p:spTree>
    <p:extLst>
      <p:ext uri="{BB962C8B-B14F-4D97-AF65-F5344CB8AC3E}">
        <p14:creationId xmlns:p14="http://schemas.microsoft.com/office/powerpoint/2010/main" val="2771254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512D253-9B18-6B4C-6585-A7EA66A35B7E}"/>
              </a:ext>
            </a:extLst>
          </p:cNvPr>
          <p:cNvSpPr txBox="1">
            <a:spLocks/>
          </p:cNvSpPr>
          <p:nvPr/>
        </p:nvSpPr>
        <p:spPr>
          <a:xfrm>
            <a:off x="363796" y="1012870"/>
            <a:ext cx="7402398" cy="71796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100"/>
              <a:t>Partnership is Critical</a:t>
            </a:r>
          </a:p>
        </p:txBody>
      </p:sp>
      <p:graphicFrame>
        <p:nvGraphicFramePr>
          <p:cNvPr id="3" name="Content Placeholder 3">
            <a:extLst>
              <a:ext uri="{FF2B5EF4-FFF2-40B4-BE49-F238E27FC236}">
                <a16:creationId xmlns:a16="http://schemas.microsoft.com/office/drawing/2014/main" id="{E7ABFBE0-8F5A-BCB1-C358-E1E155EE0393}"/>
              </a:ext>
            </a:extLst>
          </p:cNvPr>
          <p:cNvGraphicFramePr>
            <a:graphicFrameLocks/>
          </p:cNvGraphicFramePr>
          <p:nvPr/>
        </p:nvGraphicFramePr>
        <p:xfrm>
          <a:off x="363796" y="2195625"/>
          <a:ext cx="7317647" cy="3520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1D402C4-B036-95F6-511E-ED593475B532}"/>
              </a:ext>
            </a:extLst>
          </p:cNvPr>
          <p:cNvSpPr txBox="1"/>
          <p:nvPr/>
        </p:nvSpPr>
        <p:spPr>
          <a:xfrm>
            <a:off x="288836" y="1730838"/>
            <a:ext cx="8855164" cy="276999"/>
          </a:xfrm>
          <a:prstGeom prst="rect">
            <a:avLst/>
          </a:prstGeom>
          <a:noFill/>
        </p:spPr>
        <p:txBody>
          <a:bodyPr wrap="square" lIns="68580" tIns="34290" rIns="68580" bIns="34290" rtlCol="0">
            <a:spAutoFit/>
          </a:bodyPr>
          <a:lstStyle/>
          <a:p>
            <a:pPr algn="l"/>
            <a:r>
              <a:rPr lang="en-US" sz="1350"/>
              <a:t>Collaboration with suppliers will be key to enabling Corning to achieve our Scope 3 emissions reduction goal. </a:t>
            </a:r>
          </a:p>
        </p:txBody>
      </p:sp>
      <p:pic>
        <p:nvPicPr>
          <p:cNvPr id="7" name="Graphic 6" descr="Handshake with solid fill">
            <a:extLst>
              <a:ext uri="{FF2B5EF4-FFF2-40B4-BE49-F238E27FC236}">
                <a16:creationId xmlns:a16="http://schemas.microsoft.com/office/drawing/2014/main" id="{94C1BF11-1B42-E44B-F48C-2F79FAA589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9719" y="857250"/>
            <a:ext cx="685800" cy="685800"/>
          </a:xfrm>
          <a:prstGeom prst="rect">
            <a:avLst/>
          </a:prstGeom>
        </p:spPr>
      </p:pic>
    </p:spTree>
    <p:extLst>
      <p:ext uri="{BB962C8B-B14F-4D97-AF65-F5344CB8AC3E}">
        <p14:creationId xmlns:p14="http://schemas.microsoft.com/office/powerpoint/2010/main" val="3362507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9875F12-0EA1-2B80-5701-980A32F2CF2D}"/>
              </a:ext>
            </a:extLst>
          </p:cNvPr>
          <p:cNvSpPr txBox="1">
            <a:spLocks/>
          </p:cNvSpPr>
          <p:nvPr/>
        </p:nvSpPr>
        <p:spPr>
          <a:xfrm>
            <a:off x="206633" y="1072278"/>
            <a:ext cx="8169161" cy="717968"/>
          </a:xfrm>
          <a:prstGeom prst="rect">
            <a:avLst/>
          </a:prstGeom>
        </p:spPr>
        <p:txBody>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100"/>
              <a:t>Corning Scope 3  Supplier Expectations</a:t>
            </a:r>
          </a:p>
        </p:txBody>
      </p:sp>
      <p:sp>
        <p:nvSpPr>
          <p:cNvPr id="3" name="TextBox 2">
            <a:extLst>
              <a:ext uri="{FF2B5EF4-FFF2-40B4-BE49-F238E27FC236}">
                <a16:creationId xmlns:a16="http://schemas.microsoft.com/office/drawing/2014/main" id="{2859AAFE-8798-0E0E-A846-D9946682CA0E}"/>
              </a:ext>
            </a:extLst>
          </p:cNvPr>
          <p:cNvSpPr txBox="1">
            <a:spLocks/>
          </p:cNvSpPr>
          <p:nvPr/>
        </p:nvSpPr>
        <p:spPr>
          <a:xfrm>
            <a:off x="665759" y="1923570"/>
            <a:ext cx="7270547" cy="1997072"/>
          </a:xfrm>
          <a:prstGeom prst="roundRect">
            <a:avLst>
              <a:gd name="adj" fmla="val 0"/>
            </a:avLst>
          </a:prstGeom>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vert="horz" wrap="square" lIns="68580" tIns="34290" rIns="68580" bIns="34290" rtlCol="0" anchor="t">
            <a:noAutofit/>
          </a:bodyPr>
          <a:lstStyle>
            <a:defPPr marR="0" lvl="0" algn="l" rtl="0">
              <a:lnSpc>
                <a:spcPct val="100000"/>
              </a:lnSpc>
              <a:spcBef>
                <a:spcPts val="0"/>
              </a:spcBef>
              <a:spcAft>
                <a:spcPts val="0"/>
              </a:spcAft>
              <a:defRPr/>
            </a:defPPr>
            <a:lvl1pPr marL="0" marR="0" lvl="0" indent="0" algn="l" defTabSz="914400" rtl="0" eaLnBrk="1" latinLnBrk="0" hangingPunct="1">
              <a:lnSpc>
                <a:spcPct val="100000"/>
              </a:lnSpc>
              <a:spcBef>
                <a:spcPts val="0"/>
              </a:spcBef>
              <a:spcAft>
                <a:spcPts val="0"/>
              </a:spcAft>
              <a:buClr>
                <a:srgbClr val="000000"/>
              </a:buClr>
              <a:buFont typeface="Arial"/>
              <a:buNone/>
              <a:defRPr sz="1400" b="0" i="0" u="none" strike="noStrike" kern="1200" cap="none">
                <a:solidFill>
                  <a:schemeClr val="dk1"/>
                </a:solidFill>
                <a:latin typeface="+mn-lt"/>
                <a:ea typeface="+mn-ea"/>
                <a:cs typeface="+mn-cs"/>
                <a:sym typeface="Arial"/>
              </a:defRPr>
            </a:lvl1pPr>
            <a:lvl2pPr marL="231775" marR="0" lvl="1"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2pPr>
            <a:lvl3pPr marL="457200" marR="0" lvl="2"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3pPr>
            <a:lvl4pPr marL="685800" marR="0" lvl="3"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4pPr>
            <a:lvl5pPr marL="914400" marR="0" lvl="4"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5pPr>
            <a:lvl6pPr marL="1143000" marR="0" lvl="5"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6pPr>
            <a:lvl7pPr marL="1374775" marR="0" lvl="6"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7pPr>
            <a:lvl8pPr marL="1600200" marR="0" lvl="7" indent="-228600" algn="l" defTabSz="914400" rtl="0" eaLnBrk="1" latinLnBrk="0" hangingPunct="1">
              <a:lnSpc>
                <a:spcPct val="100000"/>
              </a:lnSpc>
              <a:spcBef>
                <a:spcPts val="0"/>
              </a:spcBef>
              <a:spcAft>
                <a:spcPts val="0"/>
              </a:spcAft>
              <a:buClr>
                <a:srgbClr val="000000"/>
              </a:buClr>
              <a:buFont typeface="Arial"/>
              <a:buChar char="–"/>
              <a:defRPr sz="1400" b="0" i="0" u="none" strike="noStrike" kern="1200" cap="none">
                <a:solidFill>
                  <a:schemeClr val="dk1"/>
                </a:solidFill>
                <a:latin typeface="+mn-lt"/>
                <a:ea typeface="+mn-ea"/>
                <a:cs typeface="+mn-cs"/>
                <a:sym typeface="Arial"/>
              </a:defRPr>
            </a:lvl8pPr>
            <a:lvl9pPr marL="1828800" marR="0" lvl="8" indent="-228600" algn="l" defTabSz="914400" rtl="0" eaLnBrk="1" latinLnBrk="0" hangingPunct="1">
              <a:lnSpc>
                <a:spcPct val="100000"/>
              </a:lnSpc>
              <a:spcBef>
                <a:spcPts val="0"/>
              </a:spcBef>
              <a:spcAft>
                <a:spcPts val="0"/>
              </a:spcAft>
              <a:buClr>
                <a:srgbClr val="000000"/>
              </a:buClr>
              <a:buFont typeface="Arial"/>
              <a:buChar char="•"/>
              <a:tabLst/>
              <a:defRPr sz="1400" b="0" i="0" u="none" strike="noStrike" kern="1200" cap="none">
                <a:solidFill>
                  <a:schemeClr val="dk1"/>
                </a:solidFill>
                <a:latin typeface="+mn-lt"/>
                <a:ea typeface="+mn-ea"/>
                <a:cs typeface="+mn-cs"/>
                <a:sym typeface="Arial"/>
              </a:defRPr>
            </a:lvl9pPr>
          </a:lstStyle>
          <a:p>
            <a:pPr fontAlgn="base">
              <a:spcBef>
                <a:spcPts val="450"/>
              </a:spcBef>
              <a:spcAft>
                <a:spcPts val="450"/>
              </a:spcAft>
            </a:pPr>
            <a:r>
              <a:rPr lang="en-US" sz="1500" b="1">
                <a:solidFill>
                  <a:schemeClr val="tx1"/>
                </a:solidFill>
                <a:latin typeface="+mj-lt"/>
                <a:ea typeface="Calibri" panose="020F0502020204030204" pitchFamily="34" charset="0"/>
              </a:rPr>
              <a:t>Suppliers engaged starting in 2023 are expected to adhere to these requirements by 2026:</a:t>
            </a:r>
            <a:endParaRPr lang="en-US" sz="1500" b="1">
              <a:solidFill>
                <a:schemeClr val="tx1"/>
              </a:solidFill>
              <a:latin typeface="+mj-lt"/>
              <a:ea typeface="Calibri" panose="020F0502020204030204" pitchFamily="34" charset="0"/>
              <a:cs typeface="Arial"/>
            </a:endParaRPr>
          </a:p>
          <a:p>
            <a:pPr marL="257175" indent="-257175" fontAlgn="base">
              <a:spcBef>
                <a:spcPts val="450"/>
              </a:spcBef>
              <a:spcAft>
                <a:spcPts val="450"/>
              </a:spcAft>
              <a:buFont typeface="+mj-lt"/>
              <a:buAutoNum type="arabicPeriod"/>
            </a:pPr>
            <a:r>
              <a:rPr lang="en-US" sz="1500">
                <a:solidFill>
                  <a:schemeClr val="tx1"/>
                </a:solidFill>
                <a:latin typeface="+mj-lt"/>
                <a:ea typeface="Calibri" panose="020F0502020204030204" pitchFamily="34" charset="0"/>
              </a:rPr>
              <a:t>Disclose scope 1, 2 and 3 greenhouse gas (GHG) emissions data through CDP Supply Chain</a:t>
            </a:r>
          </a:p>
          <a:p>
            <a:pPr marL="257175" indent="-257175" fontAlgn="base">
              <a:spcBef>
                <a:spcPts val="450"/>
              </a:spcBef>
              <a:spcAft>
                <a:spcPts val="450"/>
              </a:spcAft>
              <a:buFont typeface="+mj-lt"/>
              <a:buAutoNum type="arabicPeriod"/>
            </a:pPr>
            <a:r>
              <a:rPr lang="en-US" sz="1500">
                <a:solidFill>
                  <a:schemeClr val="tx1"/>
                </a:solidFill>
                <a:latin typeface="+mj-lt"/>
                <a:ea typeface="Calibri" panose="020F0502020204030204" pitchFamily="34" charset="0"/>
              </a:rPr>
              <a:t>Provide independent or third-party assurance of disclosed emissions </a:t>
            </a:r>
            <a:endParaRPr lang="en-US" sz="1500">
              <a:solidFill>
                <a:schemeClr val="tx1"/>
              </a:solidFill>
              <a:latin typeface="+mj-lt"/>
              <a:ea typeface="Calibri" panose="020F0502020204030204" pitchFamily="34" charset="0"/>
              <a:cs typeface="Arial"/>
            </a:endParaRPr>
          </a:p>
          <a:p>
            <a:pPr marL="257175" indent="-257175" fontAlgn="base">
              <a:spcBef>
                <a:spcPts val="450"/>
              </a:spcBef>
              <a:spcAft>
                <a:spcPts val="450"/>
              </a:spcAft>
              <a:buFont typeface="+mj-lt"/>
              <a:buAutoNum type="arabicPeriod"/>
            </a:pPr>
            <a:r>
              <a:rPr lang="en-US" sz="1500">
                <a:solidFill>
                  <a:schemeClr val="tx1"/>
                </a:solidFill>
                <a:latin typeface="+mj-lt"/>
                <a:ea typeface="Calibri" panose="020F0502020204030204" pitchFamily="34" charset="0"/>
              </a:rPr>
              <a:t>Adopt a science-based (SBTi-approved) emissions reduction target </a:t>
            </a:r>
          </a:p>
          <a:p>
            <a:pPr marL="257175" indent="-257175" fontAlgn="base">
              <a:spcBef>
                <a:spcPts val="450"/>
              </a:spcBef>
              <a:spcAft>
                <a:spcPts val="450"/>
              </a:spcAft>
              <a:buFont typeface="+mj-lt"/>
              <a:buAutoNum type="arabicPeriod"/>
            </a:pPr>
            <a:r>
              <a:rPr lang="en-US" sz="1500">
                <a:solidFill>
                  <a:schemeClr val="tx1"/>
                </a:solidFill>
                <a:latin typeface="+mj-lt"/>
                <a:ea typeface="Calibri" panose="020F0502020204030204" pitchFamily="34" charset="0"/>
              </a:rPr>
              <a:t>Set a renewable energy target</a:t>
            </a:r>
          </a:p>
          <a:p>
            <a:pPr marL="257175" indent="-257175" fontAlgn="base">
              <a:spcBef>
                <a:spcPts val="450"/>
              </a:spcBef>
              <a:spcAft>
                <a:spcPts val="450"/>
              </a:spcAft>
              <a:buFont typeface="+mj-lt"/>
              <a:buAutoNum type="arabicPeriod"/>
            </a:pPr>
            <a:r>
              <a:rPr lang="en-US" sz="1500">
                <a:solidFill>
                  <a:schemeClr val="tx1"/>
                </a:solidFill>
                <a:latin typeface="+mj-lt"/>
                <a:ea typeface="Calibri" panose="020F0502020204030204" pitchFamily="34" charset="0"/>
              </a:rPr>
              <a:t>Respond to CDP Water Questionnaire</a:t>
            </a:r>
          </a:p>
          <a:p>
            <a:pPr marL="257175" indent="-257175" fontAlgn="base">
              <a:spcBef>
                <a:spcPts val="450"/>
              </a:spcBef>
              <a:spcAft>
                <a:spcPts val="450"/>
              </a:spcAft>
              <a:buFont typeface="+mj-lt"/>
              <a:buAutoNum type="arabicPeriod"/>
            </a:pPr>
            <a:r>
              <a:rPr lang="en-US" sz="1500">
                <a:solidFill>
                  <a:schemeClr val="tx1"/>
                </a:solidFill>
                <a:latin typeface="+mj-lt"/>
                <a:ea typeface="Calibri" panose="020F0502020204030204" pitchFamily="34" charset="0"/>
              </a:rPr>
              <a:t>Set a water management goal </a:t>
            </a:r>
          </a:p>
        </p:txBody>
      </p:sp>
      <p:pic>
        <p:nvPicPr>
          <p:cNvPr id="7" name="Graphic 6" descr="Bullseye with solid fill">
            <a:extLst>
              <a:ext uri="{FF2B5EF4-FFF2-40B4-BE49-F238E27FC236}">
                <a16:creationId xmlns:a16="http://schemas.microsoft.com/office/drawing/2014/main" id="{05CAEB62-D0CC-6B38-1D27-10D5EE6C34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35402" y="4938687"/>
            <a:ext cx="1314450" cy="1314450"/>
          </a:xfrm>
          <a:prstGeom prst="rect">
            <a:avLst/>
          </a:prstGeom>
        </p:spPr>
      </p:pic>
    </p:spTree>
    <p:extLst>
      <p:ext uri="{BB962C8B-B14F-4D97-AF65-F5344CB8AC3E}">
        <p14:creationId xmlns:p14="http://schemas.microsoft.com/office/powerpoint/2010/main" val="298555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7E285-E401-46E4-F59C-936CD9478140}"/>
              </a:ext>
            </a:extLst>
          </p:cNvPr>
          <p:cNvSpPr>
            <a:spLocks noGrp="1"/>
          </p:cNvSpPr>
          <p:nvPr>
            <p:ph type="ctrTitle"/>
          </p:nvPr>
        </p:nvSpPr>
        <p:spPr>
          <a:xfrm>
            <a:off x="342900" y="1231483"/>
            <a:ext cx="6727698" cy="1949450"/>
          </a:xfrm>
        </p:spPr>
        <p:txBody>
          <a:bodyPr anchor="t">
            <a:normAutofit/>
          </a:bodyPr>
          <a:lstStyle/>
          <a:p>
            <a:r>
              <a:rPr lang="en-US" sz="3200"/>
              <a:t>What are Life Cycle Assessment and Product Carbon Footprint?</a:t>
            </a:r>
          </a:p>
        </p:txBody>
      </p:sp>
      <p:sp>
        <p:nvSpPr>
          <p:cNvPr id="9" name="Subtitle 2">
            <a:extLst>
              <a:ext uri="{FF2B5EF4-FFF2-40B4-BE49-F238E27FC236}">
                <a16:creationId xmlns:a16="http://schemas.microsoft.com/office/drawing/2014/main" id="{452298C8-7D6B-779D-596D-DE88897B5FFE}"/>
              </a:ext>
            </a:extLst>
          </p:cNvPr>
          <p:cNvSpPr>
            <a:spLocks noGrp="1"/>
          </p:cNvSpPr>
          <p:nvPr>
            <p:ph type="subTitle" idx="1"/>
          </p:nvPr>
        </p:nvSpPr>
        <p:spPr>
          <a:xfrm>
            <a:off x="342900" y="4243388"/>
            <a:ext cx="6727698" cy="976312"/>
          </a:xfrm>
        </p:spPr>
        <p:txBody>
          <a:bodyPr vert="horz" lIns="0" tIns="0" rIns="0" bIns="0" rtlCol="0" anchor="t">
            <a:noAutofit/>
          </a:bodyPr>
          <a:lstStyle/>
          <a:p>
            <a:r>
              <a:rPr lang="en-US">
                <a:cs typeface="Arial"/>
              </a:rPr>
              <a:t>Isaac Emery</a:t>
            </a:r>
          </a:p>
        </p:txBody>
      </p:sp>
    </p:spTree>
    <p:extLst>
      <p:ext uri="{BB962C8B-B14F-4D97-AF65-F5344CB8AC3E}">
        <p14:creationId xmlns:p14="http://schemas.microsoft.com/office/powerpoint/2010/main" val="3615979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CD065F-1C09-E397-828D-2FBEBF35A667}"/>
              </a:ext>
            </a:extLst>
          </p:cNvPr>
          <p:cNvSpPr/>
          <p:nvPr/>
        </p:nvSpPr>
        <p:spPr>
          <a:xfrm>
            <a:off x="-33099" y="3103"/>
            <a:ext cx="4938173" cy="685179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4" name="Title 1">
            <a:extLst>
              <a:ext uri="{FF2B5EF4-FFF2-40B4-BE49-F238E27FC236}">
                <a16:creationId xmlns:a16="http://schemas.microsoft.com/office/drawing/2014/main" id="{BA7C3E00-1AEE-023F-664F-3B4740AD6A30}"/>
              </a:ext>
            </a:extLst>
          </p:cNvPr>
          <p:cNvSpPr>
            <a:spLocks noGrp="1"/>
          </p:cNvSpPr>
          <p:nvPr/>
        </p:nvSpPr>
        <p:spPr>
          <a:xfrm>
            <a:off x="424099" y="2309274"/>
            <a:ext cx="4277809" cy="2373758"/>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a:lstStyle>
          <a:p>
            <a:r>
              <a:rPr lang="en-US" sz="2400">
                <a:solidFill>
                  <a:schemeClr val="bg1"/>
                </a:solidFill>
              </a:rPr>
              <a:t>Have you done or heard about Product Carbon Footprint or LCA  before?</a:t>
            </a:r>
            <a:br>
              <a:rPr lang="en-US" sz="1900"/>
            </a:br>
            <a:endParaRPr lang="en-US" sz="1900"/>
          </a:p>
        </p:txBody>
      </p:sp>
      <p:pic>
        <p:nvPicPr>
          <p:cNvPr id="5" name="Picture 6" descr="A picture containing vector graphics&#10;&#10;Description automatically generated">
            <a:extLst>
              <a:ext uri="{FF2B5EF4-FFF2-40B4-BE49-F238E27FC236}">
                <a16:creationId xmlns:a16="http://schemas.microsoft.com/office/drawing/2014/main" id="{899F9F79-CB4A-F214-159A-93BCC1750BDC}"/>
              </a:ext>
            </a:extLst>
          </p:cNvPr>
          <p:cNvPicPr>
            <a:picLocks noChangeAspect="1"/>
          </p:cNvPicPr>
          <p:nvPr/>
        </p:nvPicPr>
        <p:blipFill>
          <a:blip r:embed="rId2"/>
          <a:stretch>
            <a:fillRect/>
          </a:stretch>
        </p:blipFill>
        <p:spPr>
          <a:xfrm>
            <a:off x="5155396" y="1036764"/>
            <a:ext cx="3560367" cy="5301667"/>
          </a:xfrm>
          <a:prstGeom prst="rect">
            <a:avLst/>
          </a:prstGeom>
        </p:spPr>
      </p:pic>
    </p:spTree>
    <p:extLst>
      <p:ext uri="{BB962C8B-B14F-4D97-AF65-F5344CB8AC3E}">
        <p14:creationId xmlns:p14="http://schemas.microsoft.com/office/powerpoint/2010/main" val="35604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0B3E-FDFF-4271-BCE9-94F9332964F1}"/>
              </a:ext>
            </a:extLst>
          </p:cNvPr>
          <p:cNvSpPr>
            <a:spLocks noGrp="1"/>
          </p:cNvSpPr>
          <p:nvPr>
            <p:ph type="title"/>
          </p:nvPr>
        </p:nvSpPr>
        <p:spPr/>
        <p:txBody>
          <a:bodyPr/>
          <a:lstStyle/>
          <a:p>
            <a:r>
              <a:rPr lang="en-US">
                <a:solidFill>
                  <a:srgbClr val="005293"/>
                </a:solidFill>
              </a:rPr>
              <a:t>Definitions Refresh</a:t>
            </a:r>
            <a:br>
              <a:rPr lang="en-US"/>
            </a:br>
            <a:endParaRPr lang="en-US"/>
          </a:p>
        </p:txBody>
      </p:sp>
      <p:sp>
        <p:nvSpPr>
          <p:cNvPr id="8" name="Content Placeholder 7">
            <a:extLst>
              <a:ext uri="{FF2B5EF4-FFF2-40B4-BE49-F238E27FC236}">
                <a16:creationId xmlns:a16="http://schemas.microsoft.com/office/drawing/2014/main" id="{2A922498-5652-450B-8859-D71A15979D35}"/>
              </a:ext>
            </a:extLst>
          </p:cNvPr>
          <p:cNvSpPr>
            <a:spLocks noGrp="1"/>
          </p:cNvSpPr>
          <p:nvPr>
            <p:ph sz="quarter" idx="10"/>
          </p:nvPr>
        </p:nvSpPr>
        <p:spPr>
          <a:xfrm>
            <a:off x="544872" y="1101167"/>
            <a:ext cx="7996053" cy="5078313"/>
          </a:xfrm>
        </p:spPr>
        <p:txBody>
          <a:bodyPr vert="horz" wrap="square" lIns="0" tIns="0" rIns="0" bIns="0" rtlCol="0" anchor="t">
            <a:spAutoFit/>
          </a:bodyPr>
          <a:lstStyle/>
          <a:p>
            <a:pPr marL="0" indent="0">
              <a:spcBef>
                <a:spcPts val="15"/>
              </a:spcBef>
              <a:buSzPct val="100000"/>
              <a:buNone/>
            </a:pPr>
            <a:endParaRPr lang="en-US" sz="1500">
              <a:cs typeface="Segoe UI"/>
            </a:endParaRPr>
          </a:p>
          <a:p>
            <a:pPr>
              <a:spcBef>
                <a:spcPts val="15"/>
              </a:spcBef>
              <a:buSzPct val="100000"/>
            </a:pPr>
            <a:r>
              <a:rPr lang="en-US" sz="1500" b="1">
                <a:cs typeface="Segoe UI"/>
              </a:rPr>
              <a:t>Greenhouse Gases</a:t>
            </a:r>
            <a:r>
              <a:rPr lang="en-US"/>
              <a:t>-Greenhouse gases (GHGs) are gases that contribute to global warming and climate change. GHGs include carbon dioxide (CO</a:t>
            </a:r>
            <a:r>
              <a:rPr lang="en-US" baseline="-25000"/>
              <a:t>2</a:t>
            </a:r>
            <a:r>
              <a:rPr lang="en-US"/>
              <a:t>), methane (CH</a:t>
            </a:r>
            <a:r>
              <a:rPr lang="en-US" baseline="-25000"/>
              <a:t>4</a:t>
            </a:r>
            <a:r>
              <a:rPr lang="en-US"/>
              <a:t>), nitrous oxide (N</a:t>
            </a:r>
            <a:r>
              <a:rPr lang="en-US" baseline="-25000"/>
              <a:t>2</a:t>
            </a:r>
            <a:r>
              <a:rPr lang="en-US"/>
              <a:t>O), and other chemicals, including some refrigerants and manufacturing aids.</a:t>
            </a:r>
            <a:endParaRPr lang="en-US">
              <a:cs typeface="Arial"/>
            </a:endParaRPr>
          </a:p>
          <a:p>
            <a:pPr>
              <a:spcBef>
                <a:spcPts val="15"/>
              </a:spcBef>
            </a:pPr>
            <a:endParaRPr lang="en-US">
              <a:cs typeface="Arial"/>
            </a:endParaRPr>
          </a:p>
          <a:p>
            <a:pPr>
              <a:spcBef>
                <a:spcPts val="15"/>
              </a:spcBef>
            </a:pPr>
            <a:r>
              <a:rPr lang="en-US" b="1">
                <a:cs typeface="Arial"/>
              </a:rPr>
              <a:t>Global Warming Potential</a:t>
            </a:r>
            <a:r>
              <a:rPr lang="en-US">
                <a:cs typeface="Arial"/>
              </a:rPr>
              <a:t> - Global warming potential (GWP) is a metric for the heat absorbed by GHGs, compared to the heat that would be absorbed by the same mass of carbon dioxide. Because different gases reflect heat differently, GWP is used to aggregate the impacts of many different GHGs into one number.</a:t>
            </a:r>
          </a:p>
          <a:p>
            <a:pPr>
              <a:spcBef>
                <a:spcPts val="15"/>
              </a:spcBef>
            </a:pPr>
            <a:endParaRPr lang="en-US">
              <a:cs typeface="Arial"/>
            </a:endParaRPr>
          </a:p>
          <a:p>
            <a:pPr>
              <a:spcBef>
                <a:spcPts val="15"/>
              </a:spcBef>
              <a:buSzPct val="100000"/>
            </a:pPr>
            <a:r>
              <a:rPr lang="en-US" sz="1500" b="1">
                <a:cs typeface="Segoe UI"/>
              </a:rPr>
              <a:t>Life Cycle Assessment</a:t>
            </a:r>
            <a:r>
              <a:rPr lang="en-US" sz="1500">
                <a:cs typeface="Segoe UI"/>
              </a:rPr>
              <a:t>: </a:t>
            </a:r>
            <a:r>
              <a:rPr lang="en-US">
                <a:cs typeface="Segoe UI"/>
              </a:rPr>
              <a:t>Life cycle assessment (LCA) is a method for eval</a:t>
            </a:r>
            <a:r>
              <a:rPr lang="en-US" sz="1500">
                <a:cs typeface="Segoe UI"/>
              </a:rPr>
              <a:t>uating the magnitude and significance of the potential environmental impacts of a product, including its whole supply chain from extraction of raw materials to recycling or disposal (ISO 14040:2006).</a:t>
            </a:r>
          </a:p>
          <a:p>
            <a:pPr>
              <a:spcBef>
                <a:spcPts val="15"/>
              </a:spcBef>
            </a:pPr>
            <a:endParaRPr lang="en-US">
              <a:cs typeface="Segoe UI"/>
            </a:endParaRPr>
          </a:p>
          <a:p>
            <a:pPr>
              <a:spcBef>
                <a:spcPts val="15"/>
              </a:spcBef>
              <a:buSzPct val="100000"/>
            </a:pPr>
            <a:r>
              <a:rPr lang="en-US" sz="1500" b="1">
                <a:cs typeface="Segoe UI"/>
              </a:rPr>
              <a:t>Product Carbon Footprints</a:t>
            </a:r>
            <a:r>
              <a:rPr lang="en-US" sz="1500">
                <a:cs typeface="Segoe UI"/>
              </a:rPr>
              <a:t>: Product carbon footprint (PCF) is an established method for determining the climate impact of a product across its entire life cycle, based on international standards for LCA (ISO</a:t>
            </a:r>
            <a:r>
              <a:rPr lang="en-US">
                <a:cs typeface="Segoe UI"/>
              </a:rPr>
              <a:t> 14067: 2018).</a:t>
            </a:r>
            <a:endParaRPr lang="en-US" sz="1500">
              <a:cs typeface="Segoe UI"/>
            </a:endParaRPr>
          </a:p>
          <a:p>
            <a:pPr>
              <a:spcBef>
                <a:spcPts val="15"/>
              </a:spcBef>
            </a:pPr>
            <a:endParaRPr lang="en-US">
              <a:cs typeface="Segoe UI"/>
            </a:endParaRPr>
          </a:p>
          <a:p>
            <a:pPr>
              <a:buSzPct val="100000"/>
            </a:pPr>
            <a:endParaRPr lang="en-US" sz="1500">
              <a:cs typeface="Segoe UI"/>
            </a:endParaRPr>
          </a:p>
        </p:txBody>
      </p:sp>
      <p:sp>
        <p:nvSpPr>
          <p:cNvPr id="4" name="TextBox 3">
            <a:extLst>
              <a:ext uri="{FF2B5EF4-FFF2-40B4-BE49-F238E27FC236}">
                <a16:creationId xmlns:a16="http://schemas.microsoft.com/office/drawing/2014/main" id="{1F5D48B0-59C6-4DE2-AB9F-A077A985F9B6}"/>
              </a:ext>
            </a:extLst>
          </p:cNvPr>
          <p:cNvSpPr txBox="1"/>
          <p:nvPr/>
        </p:nvSpPr>
        <p:spPr>
          <a:xfrm>
            <a:off x="415255" y="1731187"/>
            <a:ext cx="65" cy="230832"/>
          </a:xfrm>
          <a:prstGeom prst="rect">
            <a:avLst/>
          </a:prstGeom>
          <a:noFill/>
        </p:spPr>
        <p:txBody>
          <a:bodyPr wrap="none" lIns="0" tIns="0" rIns="0" bIns="0" rtlCol="0">
            <a:spAutoFit/>
          </a:bodyPr>
          <a:lstStyle/>
          <a:p>
            <a:pPr defTabSz="685800">
              <a:defRPr/>
            </a:pPr>
            <a:endParaRPr lang="en-US" sz="1500">
              <a:solidFill>
                <a:srgbClr val="FFFFFF"/>
              </a:solidFill>
              <a:latin typeface="Segoe UI"/>
            </a:endParaRPr>
          </a:p>
        </p:txBody>
      </p:sp>
    </p:spTree>
    <p:custDataLst>
      <p:tags r:id="rId1"/>
    </p:custDataLst>
    <p:extLst>
      <p:ext uri="{BB962C8B-B14F-4D97-AF65-F5344CB8AC3E}">
        <p14:creationId xmlns:p14="http://schemas.microsoft.com/office/powerpoint/2010/main" val="1058680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08333E-7 4.07407E-6 L -2.08333E-7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3668" y="5419479"/>
            <a:ext cx="864698" cy="7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6AE48D40-B04A-D847-0D1B-16A3FD289405}"/>
              </a:ext>
            </a:extLst>
          </p:cNvPr>
          <p:cNvSpPr/>
          <p:nvPr/>
        </p:nvSpPr>
        <p:spPr>
          <a:xfrm>
            <a:off x="-43443" y="34134"/>
            <a:ext cx="4938173" cy="682076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8" name="Title 1">
            <a:extLst>
              <a:ext uri="{FF2B5EF4-FFF2-40B4-BE49-F238E27FC236}">
                <a16:creationId xmlns:a16="http://schemas.microsoft.com/office/drawing/2014/main" id="{1749D468-1B5E-24C4-C2D1-04CB558B4742}"/>
              </a:ext>
            </a:extLst>
          </p:cNvPr>
          <p:cNvSpPr>
            <a:spLocks noGrp="1"/>
          </p:cNvSpPr>
          <p:nvPr/>
        </p:nvSpPr>
        <p:spPr>
          <a:xfrm>
            <a:off x="425093" y="769153"/>
            <a:ext cx="3848487" cy="884123"/>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100" b="1" kern="1200">
                <a:solidFill>
                  <a:schemeClr val="tx2"/>
                </a:solidFill>
                <a:latin typeface="+mj-lt"/>
                <a:ea typeface="+mj-ea"/>
                <a:cs typeface="+mj-cs"/>
              </a:defRPr>
            </a:lvl1pPr>
          </a:lstStyle>
          <a:p>
            <a:r>
              <a:rPr lang="en-US">
                <a:solidFill>
                  <a:schemeClr val="bg1"/>
                </a:solidFill>
              </a:rPr>
              <a:t>What is LCA?</a:t>
            </a:r>
          </a:p>
        </p:txBody>
      </p:sp>
      <p:sp>
        <p:nvSpPr>
          <p:cNvPr id="19" name="TextBox 1">
            <a:extLst>
              <a:ext uri="{FF2B5EF4-FFF2-40B4-BE49-F238E27FC236}">
                <a16:creationId xmlns:a16="http://schemas.microsoft.com/office/drawing/2014/main" id="{C15B32C8-143D-E161-58E2-675E61BFD37B}"/>
              </a:ext>
            </a:extLst>
          </p:cNvPr>
          <p:cNvSpPr txBox="1"/>
          <p:nvPr/>
        </p:nvSpPr>
        <p:spPr>
          <a:xfrm>
            <a:off x="161619" y="1653994"/>
            <a:ext cx="4629653" cy="3713837"/>
          </a:xfrm>
          <a:prstGeom prst="rect">
            <a:avLst/>
          </a:prstGeom>
          <a:noFill/>
        </p:spPr>
        <p:txBody>
          <a:bodyPr wrap="square" lIns="0" tIns="0" rIns="0" bIns="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Bef>
                <a:spcPts val="400"/>
              </a:spcBef>
              <a:spcAft>
                <a:spcPts val="600"/>
              </a:spcAft>
              <a:buFont typeface="Arial" panose="020B0604020202020204" pitchFamily="34" charset="0"/>
              <a:buChar char="•"/>
            </a:pPr>
            <a:r>
              <a:rPr lang="en-US" sz="1600">
                <a:solidFill>
                  <a:schemeClr val="bg1"/>
                </a:solidFill>
                <a:cs typeface="Segoe UI Semibold"/>
              </a:rPr>
              <a:t>Life Cycle Assessment (LCA) is the investigation and valuation of the environmental impacts of a product or service</a:t>
            </a:r>
          </a:p>
          <a:p>
            <a:pPr marL="285750" indent="-285750">
              <a:spcBef>
                <a:spcPts val="400"/>
              </a:spcBef>
              <a:spcAft>
                <a:spcPts val="600"/>
              </a:spcAft>
              <a:buFont typeface="Arial" panose="020B0604020202020204" pitchFamily="34" charset="0"/>
              <a:buChar char="•"/>
            </a:pPr>
            <a:r>
              <a:rPr lang="en-US" sz="1600">
                <a:solidFill>
                  <a:schemeClr val="bg1"/>
                </a:solidFill>
                <a:cs typeface="Segoe UI Semibold"/>
              </a:rPr>
              <a:t>ISO-compliant life cycle assessment is the most reliable method to verify environmental impacts and support claims</a:t>
            </a:r>
          </a:p>
          <a:p>
            <a:pPr marL="285750" indent="-285750">
              <a:spcBef>
                <a:spcPts val="400"/>
              </a:spcBef>
              <a:spcAft>
                <a:spcPts val="600"/>
              </a:spcAft>
              <a:buFont typeface="Arial" panose="020B0604020202020204" pitchFamily="34" charset="0"/>
              <a:buChar char="•"/>
            </a:pPr>
            <a:r>
              <a:rPr lang="en-US" sz="1600">
                <a:solidFill>
                  <a:schemeClr val="bg1"/>
                </a:solidFill>
                <a:cs typeface="Segoe UI Semibold"/>
              </a:rPr>
              <a:t>LCA allows designers, regulators and engineers to explore the environmental impacts of decisions at each life stage of materials, buildings, services and infrastructure</a:t>
            </a:r>
          </a:p>
          <a:p>
            <a:pPr marL="285750" indent="-285750">
              <a:spcBef>
                <a:spcPts val="400"/>
              </a:spcBef>
              <a:spcAft>
                <a:spcPts val="600"/>
              </a:spcAft>
              <a:buFont typeface="Arial" panose="020B0604020202020204" pitchFamily="34" charset="0"/>
              <a:buChar char="•"/>
            </a:pPr>
            <a:r>
              <a:rPr lang="en-US" sz="1600">
                <a:solidFill>
                  <a:schemeClr val="bg1"/>
                </a:solidFill>
                <a:cs typeface="Segoe UI Semibold"/>
              </a:rPr>
              <a:t>LCA is an iterative process</a:t>
            </a:r>
          </a:p>
          <a:p>
            <a:pPr marL="285750" indent="-285750">
              <a:spcBef>
                <a:spcPts val="400"/>
              </a:spcBef>
              <a:spcAft>
                <a:spcPts val="600"/>
              </a:spcAft>
              <a:buFont typeface="Arial" panose="020B0604020202020204" pitchFamily="34" charset="0"/>
              <a:buChar char="•"/>
            </a:pPr>
            <a:r>
              <a:rPr lang="en-US" sz="1600">
                <a:solidFill>
                  <a:schemeClr val="bg1"/>
                </a:solidFill>
                <a:cs typeface="Segoe UI Semibold"/>
              </a:rPr>
              <a:t>LCA does not tell you what is better or best, it tells you what is</a:t>
            </a:r>
          </a:p>
        </p:txBody>
      </p:sp>
      <p:grpSp>
        <p:nvGrpSpPr>
          <p:cNvPr id="24" name="Group 23">
            <a:extLst>
              <a:ext uri="{FF2B5EF4-FFF2-40B4-BE49-F238E27FC236}">
                <a16:creationId xmlns:a16="http://schemas.microsoft.com/office/drawing/2014/main" id="{70C611F5-5796-3981-CC9D-23D674D8C078}"/>
              </a:ext>
            </a:extLst>
          </p:cNvPr>
          <p:cNvGrpSpPr/>
          <p:nvPr/>
        </p:nvGrpSpPr>
        <p:grpSpPr>
          <a:xfrm>
            <a:off x="5453787" y="1717435"/>
            <a:ext cx="3348994" cy="3319402"/>
            <a:chOff x="7126902" y="799624"/>
            <a:chExt cx="4531767" cy="4149069"/>
          </a:xfrm>
        </p:grpSpPr>
        <p:grpSp>
          <p:nvGrpSpPr>
            <p:cNvPr id="25" name="Group 24">
              <a:extLst>
                <a:ext uri="{FF2B5EF4-FFF2-40B4-BE49-F238E27FC236}">
                  <a16:creationId xmlns:a16="http://schemas.microsoft.com/office/drawing/2014/main" id="{DF9E2AA4-CE03-F625-2E6B-BB2860231F5A}"/>
                </a:ext>
              </a:extLst>
            </p:cNvPr>
            <p:cNvGrpSpPr/>
            <p:nvPr/>
          </p:nvGrpSpPr>
          <p:grpSpPr>
            <a:xfrm>
              <a:off x="7219380" y="1319395"/>
              <a:ext cx="3999447" cy="3629298"/>
              <a:chOff x="7219380" y="1319395"/>
              <a:chExt cx="3898202" cy="3362817"/>
            </a:xfrm>
          </p:grpSpPr>
          <p:sp>
            <p:nvSpPr>
              <p:cNvPr id="30" name="Rounded Rectangle 5">
                <a:extLst>
                  <a:ext uri="{FF2B5EF4-FFF2-40B4-BE49-F238E27FC236}">
                    <a16:creationId xmlns:a16="http://schemas.microsoft.com/office/drawing/2014/main" id="{B4F432E8-D1D1-0DFF-6324-79A684909F35}"/>
                  </a:ext>
                </a:extLst>
              </p:cNvPr>
              <p:cNvSpPr/>
              <p:nvPr/>
            </p:nvSpPr>
            <p:spPr>
              <a:xfrm>
                <a:off x="7219380" y="1319395"/>
                <a:ext cx="1640554" cy="915242"/>
              </a:xfrm>
              <a:prstGeom prst="roundRect">
                <a:avLst>
                  <a:gd name="adj" fmla="val 0"/>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Goal &amp; Scope</a:t>
                </a:r>
                <a:endParaRPr lang="en-US" sz="1200">
                  <a:solidFill>
                    <a:schemeClr val="bg1"/>
                  </a:solidFill>
                  <a:cs typeface="Arial"/>
                </a:endParaRPr>
              </a:p>
            </p:txBody>
          </p:sp>
          <p:sp>
            <p:nvSpPr>
              <p:cNvPr id="31" name="Rounded Rectangle 6">
                <a:extLst>
                  <a:ext uri="{FF2B5EF4-FFF2-40B4-BE49-F238E27FC236}">
                    <a16:creationId xmlns:a16="http://schemas.microsoft.com/office/drawing/2014/main" id="{08FF37F5-CF67-E37A-12E5-148443DFA1DF}"/>
                  </a:ext>
                </a:extLst>
              </p:cNvPr>
              <p:cNvSpPr/>
              <p:nvPr/>
            </p:nvSpPr>
            <p:spPr>
              <a:xfrm>
                <a:off x="7219380" y="2567451"/>
                <a:ext cx="1640554" cy="915242"/>
              </a:xfrm>
              <a:prstGeom prst="roundRect">
                <a:avLst>
                  <a:gd name="adj" fmla="val 0"/>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Life Cycle Inventory (LCI)</a:t>
                </a:r>
                <a:endParaRPr lang="en-US" sz="1200">
                  <a:solidFill>
                    <a:schemeClr val="bg1"/>
                  </a:solidFill>
                  <a:cs typeface="Arial"/>
                </a:endParaRPr>
              </a:p>
            </p:txBody>
          </p:sp>
          <p:sp>
            <p:nvSpPr>
              <p:cNvPr id="32" name="Rounded Rectangle 8">
                <a:extLst>
                  <a:ext uri="{FF2B5EF4-FFF2-40B4-BE49-F238E27FC236}">
                    <a16:creationId xmlns:a16="http://schemas.microsoft.com/office/drawing/2014/main" id="{26198408-2125-3BE1-A589-4EFFC61039BA}"/>
                  </a:ext>
                </a:extLst>
              </p:cNvPr>
              <p:cNvSpPr/>
              <p:nvPr/>
            </p:nvSpPr>
            <p:spPr>
              <a:xfrm>
                <a:off x="7219380" y="3766970"/>
                <a:ext cx="1640554" cy="915242"/>
              </a:xfrm>
              <a:prstGeom prst="roundRect">
                <a:avLst>
                  <a:gd name="adj" fmla="val 0"/>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Life Cycle Impact Assessment (LCIA)</a:t>
                </a:r>
                <a:endParaRPr lang="en-US" sz="1200">
                  <a:solidFill>
                    <a:schemeClr val="bg1"/>
                  </a:solidFill>
                  <a:cs typeface="Arial"/>
                </a:endParaRPr>
              </a:p>
            </p:txBody>
          </p:sp>
          <p:sp>
            <p:nvSpPr>
              <p:cNvPr id="33" name="Rounded Rectangle 9">
                <a:extLst>
                  <a:ext uri="{FF2B5EF4-FFF2-40B4-BE49-F238E27FC236}">
                    <a16:creationId xmlns:a16="http://schemas.microsoft.com/office/drawing/2014/main" id="{D72B3B98-1E6F-FA3F-54F1-B33DEEB866EF}"/>
                  </a:ext>
                </a:extLst>
              </p:cNvPr>
              <p:cNvSpPr/>
              <p:nvPr/>
            </p:nvSpPr>
            <p:spPr>
              <a:xfrm>
                <a:off x="9477028" y="1319395"/>
                <a:ext cx="1640554" cy="3362817"/>
              </a:xfrm>
              <a:prstGeom prst="roundRect">
                <a:avLst>
                  <a:gd name="adj" fmla="val 0"/>
                </a:avLst>
              </a:prstGeom>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bg1"/>
                    </a:solidFill>
                  </a:rPr>
                  <a:t>Interpretation</a:t>
                </a:r>
                <a:endParaRPr lang="en-US" sz="1200">
                  <a:solidFill>
                    <a:schemeClr val="bg1"/>
                  </a:solidFill>
                  <a:cs typeface="Arial"/>
                </a:endParaRPr>
              </a:p>
            </p:txBody>
          </p:sp>
        </p:grpSp>
        <p:cxnSp>
          <p:nvCxnSpPr>
            <p:cNvPr id="26" name="Straight Arrow Connector 25">
              <a:extLst>
                <a:ext uri="{FF2B5EF4-FFF2-40B4-BE49-F238E27FC236}">
                  <a16:creationId xmlns:a16="http://schemas.microsoft.com/office/drawing/2014/main" id="{93559CAB-6799-CDBD-CAA9-32A425B63F5B}"/>
                </a:ext>
              </a:extLst>
            </p:cNvPr>
            <p:cNvCxnSpPr/>
            <p:nvPr/>
          </p:nvCxnSpPr>
          <p:spPr>
            <a:xfrm flipH="1" flipV="1">
              <a:off x="8902543" y="3159998"/>
              <a:ext cx="633121" cy="0"/>
            </a:xfrm>
            <a:prstGeom prst="straightConnector1">
              <a:avLst/>
            </a:prstGeom>
            <a:ln w="28575">
              <a:solidFill>
                <a:srgbClr val="00B0F0"/>
              </a:solidFill>
              <a:headEnd type="arrow" w="med" len="med"/>
              <a:tailEnd type="arrow" w="med" len="med"/>
            </a:ln>
          </p:spPr>
          <p:style>
            <a:lnRef idx="2">
              <a:schemeClr val="accent2">
                <a:shade val="50000"/>
              </a:schemeClr>
            </a:lnRef>
            <a:fillRef idx="1">
              <a:schemeClr val="accent2"/>
            </a:fillRef>
            <a:effectRef idx="0">
              <a:schemeClr val="accent2"/>
            </a:effectRef>
            <a:fontRef idx="minor">
              <a:schemeClr val="lt1"/>
            </a:fontRef>
          </p:style>
        </p:cxnSp>
        <p:cxnSp>
          <p:nvCxnSpPr>
            <p:cNvPr id="27" name="Straight Arrow Connector 26">
              <a:extLst>
                <a:ext uri="{FF2B5EF4-FFF2-40B4-BE49-F238E27FC236}">
                  <a16:creationId xmlns:a16="http://schemas.microsoft.com/office/drawing/2014/main" id="{555CACE8-25DF-651A-7308-80E61E050D57}"/>
                </a:ext>
              </a:extLst>
            </p:cNvPr>
            <p:cNvCxnSpPr/>
            <p:nvPr/>
          </p:nvCxnSpPr>
          <p:spPr>
            <a:xfrm flipH="1" flipV="1">
              <a:off x="8902543" y="4422741"/>
              <a:ext cx="633121" cy="0"/>
            </a:xfrm>
            <a:prstGeom prst="straightConnector1">
              <a:avLst/>
            </a:prstGeom>
            <a:ln w="28575">
              <a:solidFill>
                <a:srgbClr val="00B0F0"/>
              </a:solidFill>
              <a:headEnd type="arrow" w="med" len="med"/>
              <a:tailEnd type="arrow" w="med" len="med"/>
            </a:ln>
          </p:spPr>
          <p:style>
            <a:lnRef idx="2">
              <a:schemeClr val="accent2">
                <a:shade val="50000"/>
              </a:schemeClr>
            </a:lnRef>
            <a:fillRef idx="1">
              <a:schemeClr val="accent2"/>
            </a:fillRef>
            <a:effectRef idx="0">
              <a:schemeClr val="accent2"/>
            </a:effectRef>
            <a:fontRef idx="minor">
              <a:schemeClr val="lt1"/>
            </a:fontRef>
          </p:style>
        </p:cxnSp>
        <p:cxnSp>
          <p:nvCxnSpPr>
            <p:cNvPr id="28" name="Straight Arrow Connector 27">
              <a:extLst>
                <a:ext uri="{FF2B5EF4-FFF2-40B4-BE49-F238E27FC236}">
                  <a16:creationId xmlns:a16="http://schemas.microsoft.com/office/drawing/2014/main" id="{711B3C27-1AD6-AC74-CC9A-7571E79277E6}"/>
                </a:ext>
              </a:extLst>
            </p:cNvPr>
            <p:cNvCxnSpPr/>
            <p:nvPr/>
          </p:nvCxnSpPr>
          <p:spPr>
            <a:xfrm flipH="1" flipV="1">
              <a:off x="8902543" y="1813279"/>
              <a:ext cx="633121" cy="0"/>
            </a:xfrm>
            <a:prstGeom prst="straightConnector1">
              <a:avLst/>
            </a:prstGeom>
            <a:ln w="28575">
              <a:solidFill>
                <a:srgbClr val="00B0F0"/>
              </a:solidFill>
              <a:headEnd type="arrow" w="med" len="med"/>
              <a:tailEnd type="arrow" w="med" len="med"/>
            </a:ln>
          </p:spPr>
          <p:style>
            <a:lnRef idx="2">
              <a:schemeClr val="accent2">
                <a:shade val="50000"/>
              </a:schemeClr>
            </a:lnRef>
            <a:fillRef idx="1">
              <a:schemeClr val="accent2"/>
            </a:fillRef>
            <a:effectRef idx="0">
              <a:schemeClr val="accent2"/>
            </a:effectRef>
            <a:fontRef idx="minor">
              <a:schemeClr val="lt1"/>
            </a:fontRef>
          </p:style>
        </p:cxnSp>
        <p:sp>
          <p:nvSpPr>
            <p:cNvPr id="29" name="TextBox 6">
              <a:extLst>
                <a:ext uri="{FF2B5EF4-FFF2-40B4-BE49-F238E27FC236}">
                  <a16:creationId xmlns:a16="http://schemas.microsoft.com/office/drawing/2014/main" id="{3254C6E3-FFF6-E3C4-22E6-78E3EAFCEEC5}"/>
                </a:ext>
              </a:extLst>
            </p:cNvPr>
            <p:cNvSpPr txBox="1"/>
            <p:nvPr/>
          </p:nvSpPr>
          <p:spPr>
            <a:xfrm>
              <a:off x="7126902" y="799624"/>
              <a:ext cx="4531767" cy="577056"/>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Governed by ISO Standards 14040 and 14044</a:t>
              </a:r>
              <a:endParaRPr lang="en-US" sz="1200">
                <a:cs typeface="Arial"/>
              </a:endParaRPr>
            </a:p>
            <a:p>
              <a:endParaRPr lang="en-US" sz="1200">
                <a:cs typeface="Arial"/>
              </a:endParaRPr>
            </a:p>
          </p:txBody>
        </p:sp>
      </p:grpSp>
    </p:spTree>
    <p:extLst>
      <p:ext uri="{BB962C8B-B14F-4D97-AF65-F5344CB8AC3E}">
        <p14:creationId xmlns:p14="http://schemas.microsoft.com/office/powerpoint/2010/main" val="2081548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50C1-0297-A44C-8681-CD42AB9C4575}"/>
              </a:ext>
            </a:extLst>
          </p:cNvPr>
          <p:cNvSpPr>
            <a:spLocks noGrp="1"/>
          </p:cNvSpPr>
          <p:nvPr>
            <p:ph type="title"/>
          </p:nvPr>
        </p:nvSpPr>
        <p:spPr/>
        <p:txBody>
          <a:bodyPr/>
          <a:lstStyle/>
          <a:p>
            <a:r>
              <a:rPr lang="en-US"/>
              <a:t>Information security</a:t>
            </a:r>
          </a:p>
        </p:txBody>
      </p:sp>
      <p:sp>
        <p:nvSpPr>
          <p:cNvPr id="3" name="Content Placeholder 2">
            <a:extLst>
              <a:ext uri="{FF2B5EF4-FFF2-40B4-BE49-F238E27FC236}">
                <a16:creationId xmlns:a16="http://schemas.microsoft.com/office/drawing/2014/main" id="{D8D1D929-3663-C747-A037-3A495153D344}"/>
              </a:ext>
            </a:extLst>
          </p:cNvPr>
          <p:cNvSpPr>
            <a:spLocks noGrp="1"/>
          </p:cNvSpPr>
          <p:nvPr>
            <p:ph idx="1"/>
          </p:nvPr>
        </p:nvSpPr>
        <p:spPr/>
        <p:txBody>
          <a:bodyPr/>
          <a:lstStyle/>
          <a:p>
            <a:r>
              <a:rPr lang="en-US"/>
              <a:t>This presentation contains Corning information and is intended solely for those with a need to know. It may not be distributed, in whole or part, in any form by any means, or by any person or organization without authorization from Corning Incorporated.</a:t>
            </a:r>
          </a:p>
        </p:txBody>
      </p:sp>
    </p:spTree>
    <p:extLst>
      <p:ext uri="{BB962C8B-B14F-4D97-AF65-F5344CB8AC3E}">
        <p14:creationId xmlns:p14="http://schemas.microsoft.com/office/powerpoint/2010/main" val="59339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Arrow 27"/>
          <p:cNvSpPr/>
          <p:nvPr/>
        </p:nvSpPr>
        <p:spPr>
          <a:xfrm>
            <a:off x="2164376" y="2421930"/>
            <a:ext cx="4736525" cy="92563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a:p>
        </p:txBody>
      </p:sp>
      <p:graphicFrame>
        <p:nvGraphicFramePr>
          <p:cNvPr id="18" name="Diagram 17"/>
          <p:cNvGraphicFramePr/>
          <p:nvPr>
            <p:extLst>
              <p:ext uri="{D42A27DB-BD31-4B8C-83A1-F6EECF244321}">
                <p14:modId xmlns:p14="http://schemas.microsoft.com/office/powerpoint/2010/main" val="2809495903"/>
              </p:ext>
            </p:extLst>
          </p:nvPr>
        </p:nvGraphicFramePr>
        <p:xfrm>
          <a:off x="935519" y="1351795"/>
          <a:ext cx="6510194" cy="27200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171141" y="285551"/>
            <a:ext cx="7886700" cy="550236"/>
          </a:xfrm>
        </p:spPr>
        <p:txBody>
          <a:bodyPr>
            <a:normAutofit/>
          </a:bodyPr>
          <a:lstStyle/>
          <a:p>
            <a:r>
              <a:rPr lang="en-US" sz="3000"/>
              <a:t>What is Life Cycle Assessment (LCA)?</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3" y="1805125"/>
            <a:ext cx="2107451" cy="1478859"/>
          </a:xfrm>
          <a:prstGeom prst="rect">
            <a:avLst/>
          </a:prstGeom>
          <a:solidFill>
            <a:srgbClr val="FFFFFF">
              <a:shade val="85000"/>
            </a:srgbClr>
          </a:solidFill>
          <a:ln w="88900" cap="sq">
            <a:noFill/>
            <a:miter lim="800000"/>
          </a:ln>
          <a:effectLst/>
        </p:spPr>
      </p:pic>
      <p:sp>
        <p:nvSpPr>
          <p:cNvPr id="7" name="TextBox 6"/>
          <p:cNvSpPr txBox="1"/>
          <p:nvPr/>
        </p:nvSpPr>
        <p:spPr>
          <a:xfrm>
            <a:off x="807270" y="2973927"/>
            <a:ext cx="1302984" cy="307777"/>
          </a:xfrm>
          <a:prstGeom prst="rect">
            <a:avLst/>
          </a:prstGeom>
          <a:solidFill>
            <a:schemeClr val="accent1">
              <a:lumMod val="75000"/>
            </a:schemeClr>
          </a:solidFill>
        </p:spPr>
        <p:txBody>
          <a:bodyPr wrap="square" rtlCol="0">
            <a:spAutoFit/>
          </a:bodyPr>
          <a:lstStyle/>
          <a:p>
            <a:pPr algn="ctr"/>
            <a:r>
              <a:rPr lang="en-US" sz="1400" b="1">
                <a:solidFill>
                  <a:srgbClr val="FFFFFF"/>
                </a:solidFill>
              </a:rPr>
              <a:t>Resources</a:t>
            </a:r>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5685" y="1716863"/>
            <a:ext cx="2301631" cy="1538625"/>
          </a:xfrm>
          <a:prstGeom prst="rect">
            <a:avLst/>
          </a:prstGeom>
          <a:solidFill>
            <a:srgbClr val="FFFFFF">
              <a:shade val="85000"/>
            </a:srgbClr>
          </a:solidFill>
          <a:ln w="88900" cap="sq">
            <a:noFill/>
            <a:miter lim="800000"/>
          </a:ln>
          <a:effectLst/>
        </p:spPr>
      </p:pic>
      <p:sp>
        <p:nvSpPr>
          <p:cNvPr id="9" name="TextBox 8"/>
          <p:cNvSpPr txBox="1"/>
          <p:nvPr/>
        </p:nvSpPr>
        <p:spPr>
          <a:xfrm>
            <a:off x="6901833" y="2953302"/>
            <a:ext cx="1248443" cy="307777"/>
          </a:xfrm>
          <a:prstGeom prst="rect">
            <a:avLst/>
          </a:prstGeom>
          <a:solidFill>
            <a:schemeClr val="accent1">
              <a:lumMod val="75000"/>
            </a:schemeClr>
          </a:solidFill>
        </p:spPr>
        <p:txBody>
          <a:bodyPr wrap="square" rtlCol="0">
            <a:spAutoFit/>
          </a:bodyPr>
          <a:lstStyle/>
          <a:p>
            <a:pPr algn="ctr"/>
            <a:r>
              <a:rPr lang="en-US" sz="1400" b="1">
                <a:solidFill>
                  <a:srgbClr val="FFFFFF"/>
                </a:solidFill>
              </a:rPr>
              <a:t>Emissions</a:t>
            </a:r>
          </a:p>
        </p:txBody>
      </p:sp>
      <p:sp>
        <p:nvSpPr>
          <p:cNvPr id="29" name="TextBox 28"/>
          <p:cNvSpPr txBox="1"/>
          <p:nvPr/>
        </p:nvSpPr>
        <p:spPr>
          <a:xfrm>
            <a:off x="3538431" y="2675587"/>
            <a:ext cx="1304370" cy="461665"/>
          </a:xfrm>
          <a:prstGeom prst="rect">
            <a:avLst/>
          </a:prstGeom>
          <a:noFill/>
        </p:spPr>
        <p:txBody>
          <a:bodyPr wrap="square" rtlCol="0">
            <a:spAutoFit/>
          </a:bodyPr>
          <a:lstStyle/>
          <a:p>
            <a:pPr algn="ctr"/>
            <a:r>
              <a:rPr lang="en-US" sz="1200" b="1">
                <a:solidFill>
                  <a:schemeClr val="accent1"/>
                </a:solidFill>
              </a:rPr>
              <a:t>Life Cycle Assessment</a:t>
            </a:r>
          </a:p>
        </p:txBody>
      </p:sp>
      <p:sp>
        <p:nvSpPr>
          <p:cNvPr id="2" name="Left Brace 1"/>
          <p:cNvSpPr/>
          <p:nvPr/>
        </p:nvSpPr>
        <p:spPr>
          <a:xfrm rot="5400000">
            <a:off x="4384990" y="13709"/>
            <a:ext cx="740870" cy="8444815"/>
          </a:xfrm>
          <a:prstGeom prst="leftBrace">
            <a:avLst>
              <a:gd name="adj1" fmla="val 23069"/>
              <a:gd name="adj2" fmla="val 7735"/>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25" name="Picture 24"/>
          <p:cNvPicPr>
            <a:picLocks noChangeAspect="1"/>
          </p:cNvPicPr>
          <p:nvPr/>
        </p:nvPicPr>
        <p:blipFill>
          <a:blip r:embed="rId10"/>
          <a:stretch>
            <a:fillRect/>
          </a:stretch>
        </p:blipFill>
        <p:spPr>
          <a:xfrm>
            <a:off x="7306069" y="5175760"/>
            <a:ext cx="1835875" cy="1238500"/>
          </a:xfrm>
          <a:prstGeom prst="rect">
            <a:avLst/>
          </a:prstGeom>
        </p:spPr>
      </p:pic>
      <p:pic>
        <p:nvPicPr>
          <p:cNvPr id="27" name="Picture 26"/>
          <p:cNvPicPr>
            <a:picLocks noChangeAspect="1"/>
          </p:cNvPicPr>
          <p:nvPr/>
        </p:nvPicPr>
        <p:blipFill rotWithShape="1">
          <a:blip r:embed="rId11"/>
          <a:srcRect t="-1" b="-566"/>
          <a:stretch/>
        </p:blipFill>
        <p:spPr>
          <a:xfrm>
            <a:off x="3769973" y="5175760"/>
            <a:ext cx="1679638" cy="1264978"/>
          </a:xfrm>
          <a:prstGeom prst="rect">
            <a:avLst/>
          </a:prstGeom>
        </p:spPr>
      </p:pic>
      <p:sp>
        <p:nvSpPr>
          <p:cNvPr id="31" name="TextBox 30"/>
          <p:cNvSpPr txBox="1"/>
          <p:nvPr/>
        </p:nvSpPr>
        <p:spPr>
          <a:xfrm>
            <a:off x="4150259" y="4314201"/>
            <a:ext cx="1390708" cy="307777"/>
          </a:xfrm>
          <a:prstGeom prst="rect">
            <a:avLst/>
          </a:prstGeom>
          <a:noFill/>
        </p:spPr>
        <p:txBody>
          <a:bodyPr wrap="square" rtlCol="0">
            <a:spAutoFit/>
          </a:bodyPr>
          <a:lstStyle/>
          <a:p>
            <a:pPr algn="ctr"/>
            <a:r>
              <a:rPr lang="en-US" sz="1400" b="1"/>
              <a:t>Impacts</a:t>
            </a:r>
          </a:p>
        </p:txBody>
      </p:sp>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 y="5172187"/>
            <a:ext cx="1887337" cy="124732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47994" y="5175760"/>
            <a:ext cx="1956780" cy="1238500"/>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t="5085" b="4997"/>
          <a:stretch/>
        </p:blipFill>
        <p:spPr>
          <a:xfrm>
            <a:off x="1884757" y="5175760"/>
            <a:ext cx="1895659" cy="1238500"/>
          </a:xfrm>
          <a:prstGeom prst="rect">
            <a:avLst/>
          </a:prstGeom>
        </p:spPr>
      </p:pic>
      <p:grpSp>
        <p:nvGrpSpPr>
          <p:cNvPr id="21" name="Group 20"/>
          <p:cNvGrpSpPr/>
          <p:nvPr/>
        </p:nvGrpSpPr>
        <p:grpSpPr>
          <a:xfrm>
            <a:off x="104140" y="4678441"/>
            <a:ext cx="8947916" cy="589360"/>
            <a:chOff x="-110586" y="6202958"/>
            <a:chExt cx="10130242" cy="701466"/>
          </a:xfrm>
        </p:grpSpPr>
        <p:sp>
          <p:nvSpPr>
            <p:cNvPr id="22" name="Freeform 21"/>
            <p:cNvSpPr/>
            <p:nvPr/>
          </p:nvSpPr>
          <p:spPr>
            <a:xfrm>
              <a:off x="-110586" y="6202958"/>
              <a:ext cx="1332297" cy="70146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Energy Demand</a:t>
              </a:r>
              <a:endParaRPr lang="en-US" sz="1000" b="1">
                <a:cs typeface="Arial"/>
              </a:endParaRPr>
            </a:p>
          </p:txBody>
        </p:sp>
        <p:sp>
          <p:nvSpPr>
            <p:cNvPr id="24" name="Freeform 23"/>
            <p:cNvSpPr/>
            <p:nvPr/>
          </p:nvSpPr>
          <p:spPr>
            <a:xfrm>
              <a:off x="1240222" y="6202959"/>
              <a:ext cx="1212386" cy="70146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Global Warming</a:t>
              </a:r>
              <a:endParaRPr lang="en-US" sz="1000" b="1">
                <a:cs typeface="Arial"/>
              </a:endParaRPr>
            </a:p>
          </p:txBody>
        </p:sp>
        <p:sp>
          <p:nvSpPr>
            <p:cNvPr id="26" name="Freeform 25"/>
            <p:cNvSpPr/>
            <p:nvPr/>
          </p:nvSpPr>
          <p:spPr>
            <a:xfrm>
              <a:off x="2481108" y="6213464"/>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Ozone Depletion</a:t>
              </a:r>
              <a:endParaRPr lang="en-US" sz="1000" b="1">
                <a:cs typeface="Arial"/>
              </a:endParaRPr>
            </a:p>
          </p:txBody>
        </p:sp>
        <p:sp>
          <p:nvSpPr>
            <p:cNvPr id="30" name="Freeform 29"/>
            <p:cNvSpPr/>
            <p:nvPr/>
          </p:nvSpPr>
          <p:spPr>
            <a:xfrm>
              <a:off x="3562116" y="6213464"/>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Acidification</a:t>
              </a:r>
              <a:endParaRPr lang="en-US" sz="1000" b="1"/>
            </a:p>
          </p:txBody>
        </p:sp>
        <p:sp>
          <p:nvSpPr>
            <p:cNvPr id="32" name="Freeform 31"/>
            <p:cNvSpPr/>
            <p:nvPr/>
          </p:nvSpPr>
          <p:spPr>
            <a:xfrm>
              <a:off x="4643124" y="6213464"/>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900" b="1"/>
                <a:t>Eutrophication</a:t>
              </a:r>
              <a:endParaRPr lang="en-US" sz="900" b="1"/>
            </a:p>
          </p:txBody>
        </p:sp>
        <p:sp>
          <p:nvSpPr>
            <p:cNvPr id="34" name="Freeform 33"/>
            <p:cNvSpPr/>
            <p:nvPr/>
          </p:nvSpPr>
          <p:spPr>
            <a:xfrm>
              <a:off x="5724132" y="6213464"/>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US" sz="1000" b="1"/>
                <a:t>Smog Formation</a:t>
              </a:r>
              <a:endParaRPr lang="en-US" sz="1000" b="1">
                <a:cs typeface="Arial"/>
              </a:endParaRPr>
            </a:p>
          </p:txBody>
        </p:sp>
        <p:sp>
          <p:nvSpPr>
            <p:cNvPr id="36" name="Freeform 35"/>
            <p:cNvSpPr/>
            <p:nvPr/>
          </p:nvSpPr>
          <p:spPr>
            <a:xfrm>
              <a:off x="8967149" y="6204711"/>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Water Scarcity</a:t>
              </a:r>
              <a:endParaRPr lang="en-US" sz="1000" b="1">
                <a:cs typeface="Arial"/>
              </a:endParaRPr>
            </a:p>
          </p:txBody>
        </p:sp>
        <p:sp>
          <p:nvSpPr>
            <p:cNvPr id="38" name="Freeform 37"/>
            <p:cNvSpPr/>
            <p:nvPr/>
          </p:nvSpPr>
          <p:spPr>
            <a:xfrm>
              <a:off x="7886147" y="6213464"/>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Water Use</a:t>
              </a:r>
              <a:endParaRPr lang="en-US" sz="1000" b="1">
                <a:cs typeface="Arial"/>
              </a:endParaRPr>
            </a:p>
          </p:txBody>
        </p:sp>
        <p:sp>
          <p:nvSpPr>
            <p:cNvPr id="40" name="Freeform 39"/>
            <p:cNvSpPr/>
            <p:nvPr/>
          </p:nvSpPr>
          <p:spPr>
            <a:xfrm>
              <a:off x="6805137" y="6223865"/>
              <a:ext cx="1052507" cy="680455"/>
            </a:xfrm>
            <a:custGeom>
              <a:avLst/>
              <a:gdLst>
                <a:gd name="connsiteX0" fmla="*/ 0 w 772148"/>
                <a:gd name="connsiteY0" fmla="*/ 68046 h 680455"/>
                <a:gd name="connsiteX1" fmla="*/ 68046 w 772148"/>
                <a:gd name="connsiteY1" fmla="*/ 0 h 680455"/>
                <a:gd name="connsiteX2" fmla="*/ 704103 w 772148"/>
                <a:gd name="connsiteY2" fmla="*/ 0 h 680455"/>
                <a:gd name="connsiteX3" fmla="*/ 772149 w 772148"/>
                <a:gd name="connsiteY3" fmla="*/ 68046 h 680455"/>
                <a:gd name="connsiteX4" fmla="*/ 772148 w 772148"/>
                <a:gd name="connsiteY4" fmla="*/ 612410 h 680455"/>
                <a:gd name="connsiteX5" fmla="*/ 704102 w 772148"/>
                <a:gd name="connsiteY5" fmla="*/ 680456 h 680455"/>
                <a:gd name="connsiteX6" fmla="*/ 68046 w 772148"/>
                <a:gd name="connsiteY6" fmla="*/ 680455 h 680455"/>
                <a:gd name="connsiteX7" fmla="*/ 0 w 772148"/>
                <a:gd name="connsiteY7" fmla="*/ 612409 h 680455"/>
                <a:gd name="connsiteX8" fmla="*/ 0 w 772148"/>
                <a:gd name="connsiteY8" fmla="*/ 68046 h 68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148" h="680455">
                  <a:moveTo>
                    <a:pt x="0" y="68046"/>
                  </a:moveTo>
                  <a:cubicBezTo>
                    <a:pt x="0" y="30465"/>
                    <a:pt x="30465" y="0"/>
                    <a:pt x="68046" y="0"/>
                  </a:cubicBezTo>
                  <a:lnTo>
                    <a:pt x="704103" y="0"/>
                  </a:lnTo>
                  <a:cubicBezTo>
                    <a:pt x="741684" y="0"/>
                    <a:pt x="772149" y="30465"/>
                    <a:pt x="772149" y="68046"/>
                  </a:cubicBezTo>
                  <a:cubicBezTo>
                    <a:pt x="772149" y="249501"/>
                    <a:pt x="772148" y="430955"/>
                    <a:pt x="772148" y="612410"/>
                  </a:cubicBezTo>
                  <a:cubicBezTo>
                    <a:pt x="772148" y="649991"/>
                    <a:pt x="741683" y="680456"/>
                    <a:pt x="704102" y="680456"/>
                  </a:cubicBezTo>
                  <a:lnTo>
                    <a:pt x="68046" y="680455"/>
                  </a:lnTo>
                  <a:cubicBezTo>
                    <a:pt x="30465" y="680455"/>
                    <a:pt x="0" y="649990"/>
                    <a:pt x="0" y="612409"/>
                  </a:cubicBezTo>
                  <a:lnTo>
                    <a:pt x="0" y="6804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0924" tIns="40924" rIns="40924" bIns="40924" numCol="1" spcCol="1270" anchor="ctr" anchorCtr="0">
              <a:noAutofit/>
            </a:bodyPr>
            <a:lstStyle/>
            <a:p>
              <a:pPr algn="ctr" defTabSz="308879">
                <a:lnSpc>
                  <a:spcPct val="90000"/>
                </a:lnSpc>
                <a:spcBef>
                  <a:spcPct val="0"/>
                </a:spcBef>
                <a:spcAft>
                  <a:spcPct val="35000"/>
                </a:spcAft>
              </a:pPr>
              <a:r>
                <a:rPr lang="en-GB" sz="1000" b="1"/>
                <a:t>Toxicity</a:t>
              </a:r>
              <a:endParaRPr lang="en-US" sz="1000" b="1">
                <a:cs typeface="Arial"/>
              </a:endParaRPr>
            </a:p>
          </p:txBody>
        </p:sp>
      </p:grpSp>
    </p:spTree>
    <p:extLst>
      <p:ext uri="{BB962C8B-B14F-4D97-AF65-F5344CB8AC3E}">
        <p14:creationId xmlns:p14="http://schemas.microsoft.com/office/powerpoint/2010/main" val="89244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181970-3689-4AED-9A02-07BFC5FFC2A2}"/>
              </a:ext>
            </a:extLst>
          </p:cNvPr>
          <p:cNvSpPr txBox="1"/>
          <p:nvPr/>
        </p:nvSpPr>
        <p:spPr>
          <a:xfrm>
            <a:off x="409516" y="1452340"/>
            <a:ext cx="8316238" cy="523220"/>
          </a:xfrm>
          <a:prstGeom prst="rect">
            <a:avLst/>
          </a:prstGeom>
          <a:noFill/>
        </p:spPr>
        <p:txBody>
          <a:bodyPr wrap="square" lIns="91440" tIns="45720" rIns="91440" bIns="45720" anchor="t">
            <a:spAutoFit/>
          </a:bodyPr>
          <a:lstStyle/>
          <a:p>
            <a:pPr>
              <a:spcBef>
                <a:spcPts val="600"/>
              </a:spcBef>
              <a:buClr>
                <a:schemeClr val="accent1"/>
              </a:buClr>
            </a:pPr>
            <a:r>
              <a:rPr lang="en-US" sz="1400"/>
              <a:t>Product Carbon Footprint (PCF) can be broadly defined as the total greenhouse gas (GHG) emissions, or CO</a:t>
            </a:r>
            <a:r>
              <a:rPr lang="en-US" sz="1400" baseline="-25000"/>
              <a:t>2</a:t>
            </a:r>
            <a:r>
              <a:rPr lang="en-US" sz="1400"/>
              <a:t>-equivalent emissions (CO</a:t>
            </a:r>
            <a:r>
              <a:rPr lang="en-US" sz="1400" baseline="-25000"/>
              <a:t>2</a:t>
            </a:r>
            <a:r>
              <a:rPr lang="en-US" sz="1400"/>
              <a:t>e), generated during the life cycle of a product.</a:t>
            </a:r>
          </a:p>
        </p:txBody>
      </p:sp>
      <p:sp>
        <p:nvSpPr>
          <p:cNvPr id="15" name="Title 14">
            <a:extLst>
              <a:ext uri="{FF2B5EF4-FFF2-40B4-BE49-F238E27FC236}">
                <a16:creationId xmlns:a16="http://schemas.microsoft.com/office/drawing/2014/main" id="{9DDF3013-8F38-44F4-9B73-A5B2C5663E03}"/>
              </a:ext>
            </a:extLst>
          </p:cNvPr>
          <p:cNvSpPr>
            <a:spLocks noGrp="1"/>
          </p:cNvSpPr>
          <p:nvPr>
            <p:ph type="title" idx="4294967295"/>
          </p:nvPr>
        </p:nvSpPr>
        <p:spPr>
          <a:xfrm>
            <a:off x="505215" y="398372"/>
            <a:ext cx="7658835" cy="290512"/>
          </a:xfrm>
        </p:spPr>
        <p:txBody>
          <a:bodyPr>
            <a:noAutofit/>
          </a:bodyPr>
          <a:lstStyle/>
          <a:p>
            <a:r>
              <a:rPr lang="en-US" sz="2400"/>
              <a:t>Product Carbon Footprint (PCF) is  one impact category of the Life Cycle Assessment </a:t>
            </a:r>
            <a:endParaRPr lang="en-US" sz="2400">
              <a:cs typeface="Arial"/>
            </a:endParaRPr>
          </a:p>
        </p:txBody>
      </p:sp>
      <p:pic>
        <p:nvPicPr>
          <p:cNvPr id="2" name="Picture 1">
            <a:extLst>
              <a:ext uri="{FF2B5EF4-FFF2-40B4-BE49-F238E27FC236}">
                <a16:creationId xmlns:a16="http://schemas.microsoft.com/office/drawing/2014/main" id="{B0302E76-FEF0-D61E-5828-BD266FB0650E}"/>
              </a:ext>
            </a:extLst>
          </p:cNvPr>
          <p:cNvPicPr>
            <a:picLocks noChangeAspect="1"/>
          </p:cNvPicPr>
          <p:nvPr/>
        </p:nvPicPr>
        <p:blipFill>
          <a:blip r:embed="rId2"/>
          <a:stretch>
            <a:fillRect/>
          </a:stretch>
        </p:blipFill>
        <p:spPr>
          <a:xfrm>
            <a:off x="1033231" y="2125376"/>
            <a:ext cx="6140631" cy="4211672"/>
          </a:xfrm>
          <a:prstGeom prst="rect">
            <a:avLst/>
          </a:prstGeom>
        </p:spPr>
      </p:pic>
    </p:spTree>
    <p:extLst>
      <p:ext uri="{BB962C8B-B14F-4D97-AF65-F5344CB8AC3E}">
        <p14:creationId xmlns:p14="http://schemas.microsoft.com/office/powerpoint/2010/main" val="2553391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C53782-A62B-4A98-9FE1-9D685113D779}"/>
              </a:ext>
            </a:extLst>
          </p:cNvPr>
          <p:cNvSpPr txBox="1"/>
          <p:nvPr/>
        </p:nvSpPr>
        <p:spPr>
          <a:xfrm>
            <a:off x="618143" y="1211682"/>
            <a:ext cx="5946266" cy="4433034"/>
          </a:xfrm>
          <a:prstGeom prst="rect">
            <a:avLst/>
          </a:prstGeom>
          <a:solidFill>
            <a:schemeClr val="bg2"/>
          </a:solidFill>
        </p:spPr>
        <p:txBody>
          <a:bodyPr vert="horz" lIns="0" tIns="0" rIns="0" bIns="0" rtlCol="0" anchor="t">
            <a:normAutofit/>
          </a:bodyPr>
          <a:lstStyle/>
          <a:p>
            <a:pPr defTabSz="685800">
              <a:spcAft>
                <a:spcPts val="600"/>
              </a:spcAft>
              <a:buFont typeface="Arial" panose="020B0604020202020204" pitchFamily="34" charset="0"/>
            </a:pPr>
            <a:endParaRPr lang="en-US" sz="1500"/>
          </a:p>
          <a:p>
            <a:pPr marL="128270" indent="-128270" defTabSz="685800">
              <a:spcAft>
                <a:spcPts val="600"/>
              </a:spcAft>
              <a:buFont typeface="Arial" panose="020B0604020202020204" pitchFamily="34" charset="0"/>
              <a:buChar char="•"/>
            </a:pPr>
            <a:r>
              <a:rPr lang="en-US" sz="1500">
                <a:solidFill>
                  <a:schemeClr val="accent2">
                    <a:lumMod val="75000"/>
                  </a:schemeClr>
                </a:solidFill>
              </a:rPr>
              <a:t>Obtain more accurate and detailed carbon footprints of your product systems</a:t>
            </a:r>
            <a:endParaRPr lang="en-US" sz="1500">
              <a:solidFill>
                <a:schemeClr val="accent2">
                  <a:lumMod val="75000"/>
                </a:schemeClr>
              </a:solidFill>
              <a:cs typeface="Arial"/>
            </a:endParaRPr>
          </a:p>
          <a:p>
            <a:pPr marL="585470" lvl="1" indent="-128270" defTabSz="685800">
              <a:spcAft>
                <a:spcPts val="600"/>
              </a:spcAft>
              <a:buFont typeface="Arial" panose="020B0604020202020204" pitchFamily="34" charset="0"/>
              <a:buChar char="•"/>
            </a:pPr>
            <a:r>
              <a:rPr lang="en-US" sz="1500"/>
              <a:t>Identify emission hot spots</a:t>
            </a:r>
            <a:endParaRPr lang="en-US" sz="1500">
              <a:cs typeface="Arial"/>
            </a:endParaRPr>
          </a:p>
          <a:p>
            <a:pPr marL="585470" lvl="1" indent="-128270" defTabSz="685800">
              <a:spcAft>
                <a:spcPts val="600"/>
              </a:spcAft>
              <a:buFont typeface="Arial" panose="020B0604020202020204" pitchFamily="34" charset="0"/>
              <a:buChar char="•"/>
            </a:pPr>
            <a:r>
              <a:rPr lang="en-US" sz="1500"/>
              <a:t>Identify methods to reduce carbon impacts</a:t>
            </a:r>
            <a:endParaRPr lang="en-US" sz="1500">
              <a:cs typeface="Arial"/>
            </a:endParaRPr>
          </a:p>
          <a:p>
            <a:pPr marL="585470" lvl="1" indent="-128270" defTabSz="685800">
              <a:spcAft>
                <a:spcPts val="600"/>
              </a:spcAft>
              <a:buFont typeface="Arial" panose="020B0604020202020204" pitchFamily="34" charset="0"/>
              <a:buChar char="•"/>
            </a:pPr>
            <a:r>
              <a:rPr lang="en-US" sz="1500"/>
              <a:t>Helps with product differentiation and material level improvements (e.g.) switching to low carbon materials)</a:t>
            </a:r>
            <a:endParaRPr lang="en-US" sz="1500">
              <a:cs typeface="Arial"/>
            </a:endParaRPr>
          </a:p>
          <a:p>
            <a:pPr marL="128270" indent="-128270" defTabSz="685800">
              <a:spcAft>
                <a:spcPts val="600"/>
              </a:spcAft>
              <a:buFont typeface="Arial" panose="020B0604020202020204" pitchFamily="34" charset="0"/>
              <a:buChar char="•"/>
            </a:pPr>
            <a:r>
              <a:rPr lang="en-US" sz="1500">
                <a:solidFill>
                  <a:schemeClr val="accent2">
                    <a:lumMod val="75000"/>
                  </a:schemeClr>
                </a:solidFill>
              </a:rPr>
              <a:t>Enable comparisons between products fulfilling the same function </a:t>
            </a:r>
            <a:endParaRPr lang="en-US" sz="1500">
              <a:solidFill>
                <a:schemeClr val="accent2">
                  <a:lumMod val="75000"/>
                </a:schemeClr>
              </a:solidFill>
              <a:cs typeface="Arial"/>
            </a:endParaRPr>
          </a:p>
          <a:p>
            <a:pPr marL="128270" indent="-128270" defTabSz="685800">
              <a:spcAft>
                <a:spcPts val="600"/>
              </a:spcAft>
              <a:buFont typeface="Arial" panose="020B0604020202020204" pitchFamily="34" charset="0"/>
              <a:buChar char="•"/>
            </a:pPr>
            <a:r>
              <a:rPr lang="en-US" sz="1500">
                <a:solidFill>
                  <a:schemeClr val="accent2">
                    <a:lumMod val="75000"/>
                  </a:schemeClr>
                </a:solidFill>
              </a:rPr>
              <a:t>Use supplier-specific, product-related carbon impacts to quantify accurate impacts</a:t>
            </a:r>
            <a:endParaRPr lang="en-US" sz="1500">
              <a:solidFill>
                <a:schemeClr val="accent2">
                  <a:lumMod val="75000"/>
                </a:schemeClr>
              </a:solidFill>
              <a:cs typeface="Arial"/>
            </a:endParaRPr>
          </a:p>
          <a:p>
            <a:pPr marL="585470" lvl="1" indent="-128270" defTabSz="685800">
              <a:spcAft>
                <a:spcPts val="600"/>
              </a:spcAft>
              <a:buFont typeface="Arial" panose="020B0604020202020204" pitchFamily="34" charset="0"/>
              <a:buChar char="•"/>
            </a:pPr>
            <a:r>
              <a:rPr lang="en-US" sz="1500"/>
              <a:t>Calculate more accurate embodied carbon and scope 3 emissions</a:t>
            </a:r>
            <a:endParaRPr lang="en-US" sz="1500">
              <a:cs typeface="Arial"/>
            </a:endParaRPr>
          </a:p>
          <a:p>
            <a:pPr marL="585470" lvl="1" indent="-128270" defTabSz="685800">
              <a:spcAft>
                <a:spcPts val="600"/>
              </a:spcAft>
              <a:buFont typeface="Arial" panose="020B0604020202020204" pitchFamily="34" charset="0"/>
              <a:buChar char="•"/>
            </a:pPr>
            <a:r>
              <a:rPr lang="en-US" sz="1500"/>
              <a:t>Develop more detailed plans for scope 3 emissions reduction</a:t>
            </a:r>
            <a:endParaRPr lang="en-US" sz="1500">
              <a:cs typeface="Arial"/>
            </a:endParaRPr>
          </a:p>
          <a:p>
            <a:pPr marL="585470" lvl="1" indent="-128270" defTabSz="685800">
              <a:spcAft>
                <a:spcPts val="600"/>
              </a:spcAft>
              <a:buFont typeface="Arial" panose="020B0604020202020204" pitchFamily="34" charset="0"/>
              <a:buChar char="•"/>
            </a:pPr>
            <a:endParaRPr lang="en-US" sz="1500"/>
          </a:p>
          <a:p>
            <a:pPr marL="128270" indent="-128270" defTabSz="685800">
              <a:spcAft>
                <a:spcPts val="600"/>
              </a:spcAft>
              <a:buFont typeface="Arial" panose="020B0604020202020204" pitchFamily="34" charset="0"/>
              <a:buChar char="•"/>
            </a:pPr>
            <a:endParaRPr lang="en-US" sz="1500"/>
          </a:p>
        </p:txBody>
      </p:sp>
      <p:sp>
        <p:nvSpPr>
          <p:cNvPr id="2" name="Title 1">
            <a:extLst>
              <a:ext uri="{FF2B5EF4-FFF2-40B4-BE49-F238E27FC236}">
                <a16:creationId xmlns:a16="http://schemas.microsoft.com/office/drawing/2014/main" id="{34C6CE5C-0115-F546-9A68-2172548A609E}"/>
              </a:ext>
            </a:extLst>
          </p:cNvPr>
          <p:cNvSpPr>
            <a:spLocks noGrp="1"/>
          </p:cNvSpPr>
          <p:nvPr>
            <p:ph type="title"/>
          </p:nvPr>
        </p:nvSpPr>
        <p:spPr>
          <a:xfrm>
            <a:off x="584931" y="270537"/>
            <a:ext cx="5921069" cy="884123"/>
          </a:xfrm>
        </p:spPr>
        <p:txBody>
          <a:bodyPr vert="horz" lIns="0" tIns="0" rIns="0" bIns="0" rtlCol="0" anchor="t" anchorCtr="0">
            <a:normAutofit/>
          </a:bodyPr>
          <a:lstStyle/>
          <a:p>
            <a:r>
              <a:rPr lang="en-US" b="1" kern="1200">
                <a:latin typeface="+mj-lt"/>
                <a:ea typeface="+mj-ea"/>
                <a:cs typeface="+mj-cs"/>
              </a:rPr>
              <a:t>Benefits</a:t>
            </a:r>
            <a:r>
              <a:rPr lang="en-US"/>
              <a:t> of Product Carbon Footprint</a:t>
            </a:r>
            <a:endParaRPr lang="en-US" b="1" kern="1200">
              <a:latin typeface="+mj-lt"/>
              <a:ea typeface="+mj-ea"/>
              <a:cs typeface="+mj-cs"/>
            </a:endParaRPr>
          </a:p>
        </p:txBody>
      </p:sp>
      <p:pic>
        <p:nvPicPr>
          <p:cNvPr id="5" name="Picture 5" descr="Icon&#10;&#10;Description automatically generated">
            <a:extLst>
              <a:ext uri="{FF2B5EF4-FFF2-40B4-BE49-F238E27FC236}">
                <a16:creationId xmlns:a16="http://schemas.microsoft.com/office/drawing/2014/main" id="{3EE3BFF8-82F0-66FF-43CD-53FCF9EC4388}"/>
              </a:ext>
            </a:extLst>
          </p:cNvPr>
          <p:cNvPicPr>
            <a:picLocks noChangeAspect="1"/>
          </p:cNvPicPr>
          <p:nvPr/>
        </p:nvPicPr>
        <p:blipFill>
          <a:blip r:embed="rId2"/>
          <a:stretch>
            <a:fillRect/>
          </a:stretch>
        </p:blipFill>
        <p:spPr>
          <a:xfrm>
            <a:off x="6651545" y="1931730"/>
            <a:ext cx="2496065" cy="2489901"/>
          </a:xfrm>
          <a:prstGeom prst="rect">
            <a:avLst/>
          </a:prstGeom>
        </p:spPr>
      </p:pic>
    </p:spTree>
    <p:extLst>
      <p:ext uri="{BB962C8B-B14F-4D97-AF65-F5344CB8AC3E}">
        <p14:creationId xmlns:p14="http://schemas.microsoft.com/office/powerpoint/2010/main" val="3361938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76624FCC-6F4C-4A60-8919-5D1A831581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9064" y="4411718"/>
            <a:ext cx="1569726" cy="199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creenshot of a social media post&#10;&#10;Description automatically generated">
            <a:extLst>
              <a:ext uri="{FF2B5EF4-FFF2-40B4-BE49-F238E27FC236}">
                <a16:creationId xmlns:a16="http://schemas.microsoft.com/office/drawing/2014/main" id="{7AF5159F-66DD-4034-B17A-47A0D4A8AF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1082" y="4248791"/>
            <a:ext cx="1617499" cy="212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4">
            <a:extLst>
              <a:ext uri="{FF2B5EF4-FFF2-40B4-BE49-F238E27FC236}">
                <a16:creationId xmlns:a16="http://schemas.microsoft.com/office/drawing/2014/main" id="{9DDF3013-8F38-44F4-9B73-A5B2C5663E03}"/>
              </a:ext>
            </a:extLst>
          </p:cNvPr>
          <p:cNvSpPr>
            <a:spLocks noGrp="1"/>
          </p:cNvSpPr>
          <p:nvPr>
            <p:ph type="title" idx="4294967295"/>
          </p:nvPr>
        </p:nvSpPr>
        <p:spPr>
          <a:xfrm>
            <a:off x="687978" y="373380"/>
            <a:ext cx="7131050" cy="290513"/>
          </a:xfrm>
        </p:spPr>
        <p:txBody>
          <a:bodyPr>
            <a:normAutofit/>
          </a:bodyPr>
          <a:lstStyle/>
          <a:p>
            <a:r>
              <a:rPr lang="en-US"/>
              <a:t>Product Carbon Footprint calculation methods</a:t>
            </a:r>
          </a:p>
        </p:txBody>
      </p:sp>
      <p:pic>
        <p:nvPicPr>
          <p:cNvPr id="17" name="Picture 16">
            <a:extLst>
              <a:ext uri="{FF2B5EF4-FFF2-40B4-BE49-F238E27FC236}">
                <a16:creationId xmlns:a16="http://schemas.microsoft.com/office/drawing/2014/main" id="{68E61D8B-9116-42C7-AAED-E99165B7C64B}"/>
              </a:ext>
            </a:extLst>
          </p:cNvPr>
          <p:cNvPicPr>
            <a:picLocks noChangeAspect="1"/>
          </p:cNvPicPr>
          <p:nvPr/>
        </p:nvPicPr>
        <p:blipFill>
          <a:blip r:embed="rId5"/>
          <a:stretch>
            <a:fillRect/>
          </a:stretch>
        </p:blipFill>
        <p:spPr>
          <a:xfrm>
            <a:off x="2607711" y="4411348"/>
            <a:ext cx="1705119" cy="1889692"/>
          </a:xfrm>
          <a:prstGeom prst="rect">
            <a:avLst/>
          </a:prstGeom>
        </p:spPr>
      </p:pic>
      <p:pic>
        <p:nvPicPr>
          <p:cNvPr id="2" name="Picture 2" descr="Text, letter&#10;&#10;Description automatically generated">
            <a:extLst>
              <a:ext uri="{FF2B5EF4-FFF2-40B4-BE49-F238E27FC236}">
                <a16:creationId xmlns:a16="http://schemas.microsoft.com/office/drawing/2014/main" id="{E4047A7C-59A4-400F-8C39-FF27BE81FF9A}"/>
              </a:ext>
            </a:extLst>
          </p:cNvPr>
          <p:cNvPicPr>
            <a:picLocks noChangeAspect="1"/>
          </p:cNvPicPr>
          <p:nvPr/>
        </p:nvPicPr>
        <p:blipFill>
          <a:blip r:embed="rId6"/>
          <a:stretch>
            <a:fillRect/>
          </a:stretch>
        </p:blipFill>
        <p:spPr>
          <a:xfrm>
            <a:off x="925183" y="4379040"/>
            <a:ext cx="1304598" cy="1926885"/>
          </a:xfrm>
          <a:prstGeom prst="rect">
            <a:avLst/>
          </a:prstGeom>
        </p:spPr>
      </p:pic>
      <p:graphicFrame>
        <p:nvGraphicFramePr>
          <p:cNvPr id="3" name="Table 3">
            <a:extLst>
              <a:ext uri="{FF2B5EF4-FFF2-40B4-BE49-F238E27FC236}">
                <a16:creationId xmlns:a16="http://schemas.microsoft.com/office/drawing/2014/main" id="{77F3F42E-2144-187D-E865-29446736B09F}"/>
              </a:ext>
            </a:extLst>
          </p:cNvPr>
          <p:cNvGraphicFramePr>
            <a:graphicFrameLocks noGrp="1"/>
          </p:cNvGraphicFramePr>
          <p:nvPr>
            <p:extLst>
              <p:ext uri="{D42A27DB-BD31-4B8C-83A1-F6EECF244321}">
                <p14:modId xmlns:p14="http://schemas.microsoft.com/office/powerpoint/2010/main" val="3884422238"/>
              </p:ext>
            </p:extLst>
          </p:nvPr>
        </p:nvGraphicFramePr>
        <p:xfrm>
          <a:off x="566636" y="1069476"/>
          <a:ext cx="8185169" cy="2766060"/>
        </p:xfrm>
        <a:graphic>
          <a:graphicData uri="http://schemas.openxmlformats.org/drawingml/2006/table">
            <a:tbl>
              <a:tblPr firstRow="1" bandRow="1">
                <a:tableStyleId>{5C22544A-7EE6-4342-B048-85BDC9FD1C3A}</a:tableStyleId>
              </a:tblPr>
              <a:tblGrid>
                <a:gridCol w="3617650">
                  <a:extLst>
                    <a:ext uri="{9D8B030D-6E8A-4147-A177-3AD203B41FA5}">
                      <a16:colId xmlns:a16="http://schemas.microsoft.com/office/drawing/2014/main" val="3693216886"/>
                    </a:ext>
                  </a:extLst>
                </a:gridCol>
                <a:gridCol w="4567519">
                  <a:extLst>
                    <a:ext uri="{9D8B030D-6E8A-4147-A177-3AD203B41FA5}">
                      <a16:colId xmlns:a16="http://schemas.microsoft.com/office/drawing/2014/main" val="2711854481"/>
                    </a:ext>
                  </a:extLst>
                </a:gridCol>
              </a:tblGrid>
              <a:tr h="291266">
                <a:tc>
                  <a:txBody>
                    <a:bodyPr/>
                    <a:lstStyle/>
                    <a:p>
                      <a:r>
                        <a:rPr lang="en-US"/>
                        <a:t>Standard</a:t>
                      </a:r>
                      <a:endParaRPr lang="en-US" err="1"/>
                    </a:p>
                  </a:txBody>
                  <a:tcPr/>
                </a:tc>
                <a:tc>
                  <a:txBody>
                    <a:bodyPr/>
                    <a:lstStyle/>
                    <a:p>
                      <a:r>
                        <a:rPr lang="en-US"/>
                        <a:t>Description</a:t>
                      </a:r>
                    </a:p>
                  </a:txBody>
                  <a:tcPr/>
                </a:tc>
                <a:extLst>
                  <a:ext uri="{0D108BD9-81ED-4DB2-BD59-A6C34878D82A}">
                    <a16:rowId xmlns:a16="http://schemas.microsoft.com/office/drawing/2014/main" val="2406799945"/>
                  </a:ext>
                </a:extLst>
              </a:tr>
              <a:tr h="370840">
                <a:tc>
                  <a:txBody>
                    <a:bodyPr/>
                    <a:lstStyle/>
                    <a:p>
                      <a:pPr lvl="0">
                        <a:buNone/>
                      </a:pPr>
                      <a:r>
                        <a:rPr lang="en-US" sz="1200" b="0" i="0" u="none" strike="noStrike" noProof="0">
                          <a:solidFill>
                            <a:srgbClr val="000000"/>
                          </a:solidFill>
                          <a:latin typeface="Arial"/>
                        </a:rPr>
                        <a:t>ISO 14067:2018 Greenhouse gases — Carbon footprint of products — Requirements and guidelines for quantification </a:t>
                      </a:r>
                      <a:endParaRPr lang="en-US" sz="1200"/>
                    </a:p>
                  </a:txBody>
                  <a:tcPr>
                    <a:lnB w="12700">
                      <a:solidFill>
                        <a:schemeClr val="tx1"/>
                      </a:solidFill>
                    </a:lnB>
                    <a:noFill/>
                  </a:tcPr>
                </a:tc>
                <a:tc>
                  <a:txBody>
                    <a:bodyPr/>
                    <a:lstStyle/>
                    <a:p>
                      <a:pPr marL="0" lvl="0" indent="0" algn="l" rtl="0" eaLnBrk="1" latinLnBrk="0" hangingPunct="1">
                        <a:buNone/>
                      </a:pPr>
                      <a:r>
                        <a:rPr lang="en-US" sz="1200" b="0" i="0" u="none" strike="noStrike" kern="1200" noProof="0">
                          <a:solidFill>
                            <a:srgbClr val="000000"/>
                          </a:solidFill>
                          <a:latin typeface="Arial"/>
                          <a:ea typeface="+mn-ea"/>
                          <a:cs typeface="+mn-cs"/>
                        </a:rPr>
                        <a:t>This is the foundation and the bases of the other product carbon footprint related guidelines or the protocols</a:t>
                      </a:r>
                    </a:p>
                  </a:txBody>
                  <a:tcPr>
                    <a:lnB w="12700">
                      <a:solidFill>
                        <a:schemeClr val="tx1"/>
                      </a:solidFill>
                    </a:lnB>
                    <a:noFill/>
                  </a:tcPr>
                </a:tc>
                <a:extLst>
                  <a:ext uri="{0D108BD9-81ED-4DB2-BD59-A6C34878D82A}">
                    <a16:rowId xmlns:a16="http://schemas.microsoft.com/office/drawing/2014/main" val="3463078988"/>
                  </a:ext>
                </a:extLst>
              </a:tr>
              <a:tr h="370840">
                <a:tc>
                  <a:txBody>
                    <a:bodyPr/>
                    <a:lstStyle/>
                    <a:p>
                      <a:pPr marL="0" marR="0" lvl="0" indent="0" algn="l" defTabSz="685800" rtl="0" eaLnBrk="1" latinLnBrk="0" hangingPunct="1">
                        <a:lnSpc>
                          <a:spcPct val="100000"/>
                        </a:lnSpc>
                        <a:spcBef>
                          <a:spcPts val="0"/>
                        </a:spcBef>
                        <a:spcAft>
                          <a:spcPts val="0"/>
                        </a:spcAft>
                        <a:buClr>
                          <a:srgbClr val="000000"/>
                        </a:buClr>
                        <a:buNone/>
                      </a:pPr>
                      <a:r>
                        <a:rPr lang="en-US" sz="1200" b="0" i="0" u="none" strike="noStrike" kern="1200" noProof="0">
                          <a:solidFill>
                            <a:srgbClr val="000000"/>
                          </a:solidFill>
                          <a:latin typeface="Arial"/>
                          <a:ea typeface="+mn-ea"/>
                          <a:cs typeface="+mn-cs"/>
                        </a:rPr>
                        <a:t>BSI (2011) PAS 2050 – Specification for the assessment of the life cycle greenhouse gas emissions of goods and Services</a:t>
                      </a:r>
                    </a:p>
                    <a:p>
                      <a:pPr marL="0" lvl="0" algn="l" defTabSz="685800" rtl="0" eaLnBrk="1" latinLnBrk="0" hangingPunct="1">
                        <a:buNone/>
                      </a:pPr>
                      <a:endParaRPr lang="en-US" sz="1200" b="0" i="0" u="none" strike="noStrike" kern="1200">
                        <a:solidFill>
                          <a:srgbClr val="000000"/>
                        </a:solidFill>
                        <a:latin typeface="Arial"/>
                        <a:ea typeface="+mn-ea"/>
                        <a:cs typeface="+mn-cs"/>
                      </a:endParaRPr>
                    </a:p>
                  </a:txBody>
                  <a:tcPr>
                    <a:lnT w="12700">
                      <a:solidFill>
                        <a:schemeClr val="tx1"/>
                      </a:solidFill>
                    </a:lnT>
                    <a:lnB w="12700">
                      <a:solidFill>
                        <a:schemeClr val="tx1"/>
                      </a:solidFill>
                    </a:lnB>
                    <a:noFill/>
                  </a:tcPr>
                </a:tc>
                <a:tc>
                  <a:txBody>
                    <a:bodyPr/>
                    <a:lstStyle/>
                    <a:p>
                      <a:pPr marL="0" lvl="0" indent="0" algn="l" defTabSz="685800" rtl="0" eaLnBrk="1" latinLnBrk="0" hangingPunct="1">
                        <a:buFont typeface="Arial"/>
                        <a:buNone/>
                      </a:pPr>
                      <a:r>
                        <a:rPr lang="en-US" sz="1200" b="0" i="0" u="none" strike="noStrike" kern="1200" noProof="0">
                          <a:solidFill>
                            <a:srgbClr val="000000"/>
                          </a:solidFill>
                          <a:latin typeface="Arial"/>
                          <a:ea typeface="+mn-ea"/>
                          <a:cs typeface="+mn-cs"/>
                        </a:rPr>
                        <a:t>Preferred by some British and European stakeholders</a:t>
                      </a:r>
                    </a:p>
                    <a:p>
                      <a:pPr marL="0" lvl="0" indent="0" algn="l" defTabSz="685800" rtl="0" eaLnBrk="1" latinLnBrk="0" hangingPunct="1">
                        <a:buFont typeface="Arial"/>
                        <a:buNone/>
                      </a:pPr>
                      <a:r>
                        <a:rPr lang="en-US" sz="1200" b="0" i="0" u="none" strike="noStrike" kern="1200" noProof="0">
                          <a:solidFill>
                            <a:srgbClr val="000000"/>
                          </a:solidFill>
                          <a:latin typeface="Arial"/>
                          <a:ea typeface="+mn-ea"/>
                          <a:cs typeface="+mn-cs"/>
                        </a:rPr>
                        <a:t>PAS 2050 builds on ISO standards for LCA and PCF</a:t>
                      </a:r>
                      <a:endParaRPr lang="en-US" sz="1200" b="0" i="0" u="none" strike="noStrike" kern="1200">
                        <a:solidFill>
                          <a:srgbClr val="000000"/>
                        </a:solidFill>
                        <a:latin typeface="Arial"/>
                        <a:ea typeface="+mn-ea"/>
                        <a:cs typeface="+mn-cs"/>
                      </a:endParaRPr>
                    </a:p>
                  </a:txBody>
                  <a:tcPr>
                    <a:lnT w="12700">
                      <a:solidFill>
                        <a:schemeClr val="tx1"/>
                      </a:solidFill>
                    </a:lnT>
                    <a:lnB w="12700">
                      <a:solidFill>
                        <a:schemeClr val="tx1"/>
                      </a:solidFill>
                    </a:lnB>
                    <a:noFill/>
                  </a:tcPr>
                </a:tc>
                <a:extLst>
                  <a:ext uri="{0D108BD9-81ED-4DB2-BD59-A6C34878D82A}">
                    <a16:rowId xmlns:a16="http://schemas.microsoft.com/office/drawing/2014/main" val="654442848"/>
                  </a:ext>
                </a:extLst>
              </a:tr>
              <a:tr h="370840">
                <a:tc>
                  <a:txBody>
                    <a:bodyPr/>
                    <a:lstStyle/>
                    <a:p>
                      <a:pPr marL="0" marR="0" lvl="0" indent="0" algn="l" defTabSz="685800" rtl="0" eaLnBrk="1" latinLnBrk="0" hangingPunct="1">
                        <a:lnSpc>
                          <a:spcPct val="100000"/>
                        </a:lnSpc>
                        <a:spcBef>
                          <a:spcPts val="0"/>
                        </a:spcBef>
                        <a:spcAft>
                          <a:spcPts val="0"/>
                        </a:spcAft>
                        <a:buClr>
                          <a:srgbClr val="000000"/>
                        </a:buClr>
                        <a:buNone/>
                      </a:pPr>
                      <a:r>
                        <a:rPr lang="en-US" sz="1200" b="0" i="0" u="none" strike="noStrike" kern="1200" noProof="0">
                          <a:solidFill>
                            <a:srgbClr val="000000"/>
                          </a:solidFill>
                          <a:latin typeface="Arial"/>
                          <a:ea typeface="+mn-ea"/>
                          <a:cs typeface="+mn-cs"/>
                        </a:rPr>
                        <a:t>WBCSD and WRI  (2011) GHG protocol: Product Life Cycle Accounting and Reporting Standard</a:t>
                      </a:r>
                    </a:p>
                    <a:p>
                      <a:pPr marL="0" marR="0" lvl="0" indent="0" algn="l" defTabSz="685800" rtl="0" eaLnBrk="1" latinLnBrk="0" hangingPunct="1">
                        <a:lnSpc>
                          <a:spcPct val="100000"/>
                        </a:lnSpc>
                        <a:spcBef>
                          <a:spcPts val="0"/>
                        </a:spcBef>
                        <a:spcAft>
                          <a:spcPts val="0"/>
                        </a:spcAft>
                        <a:buClr>
                          <a:srgbClr val="000000"/>
                        </a:buClr>
                        <a:buNone/>
                      </a:pPr>
                      <a:endParaRPr lang="en-US" sz="1200" b="0" i="0" u="none" strike="noStrike" kern="1200">
                        <a:solidFill>
                          <a:srgbClr val="000000"/>
                        </a:solidFill>
                        <a:latin typeface="Arial"/>
                        <a:ea typeface="+mn-ea"/>
                        <a:cs typeface="+mn-cs"/>
                      </a:endParaRPr>
                    </a:p>
                  </a:txBody>
                  <a:tcPr>
                    <a:lnT w="12700">
                      <a:solidFill>
                        <a:schemeClr val="tx1"/>
                      </a:solidFill>
                    </a:lnT>
                    <a:lnB w="12700">
                      <a:solidFill>
                        <a:schemeClr val="tx1"/>
                      </a:solidFill>
                    </a:lnB>
                    <a:noFill/>
                  </a:tcPr>
                </a:tc>
                <a:tc>
                  <a:txBody>
                    <a:bodyPr/>
                    <a:lstStyle/>
                    <a:p>
                      <a:pPr marL="0" marR="0" lvl="0" indent="0" algn="l" defTabSz="685800" rtl="0" eaLnBrk="1" latinLnBrk="0" hangingPunct="1">
                        <a:lnSpc>
                          <a:spcPct val="100000"/>
                        </a:lnSpc>
                        <a:spcBef>
                          <a:spcPts val="0"/>
                        </a:spcBef>
                        <a:spcAft>
                          <a:spcPts val="0"/>
                        </a:spcAft>
                        <a:buClr>
                          <a:srgbClr val="000000"/>
                        </a:buClr>
                        <a:buNone/>
                      </a:pPr>
                      <a:r>
                        <a:rPr lang="en-US" sz="1200" b="0" i="0" u="none" strike="noStrike" kern="1200" noProof="0">
                          <a:solidFill>
                            <a:srgbClr val="000000"/>
                          </a:solidFill>
                          <a:latin typeface="Arial"/>
                          <a:ea typeface="+mn-ea"/>
                          <a:cs typeface="+mn-cs"/>
                        </a:rPr>
                        <a:t>In 2008, WRI and WBCSD launched the three-year process to develop the Product Standard which also in-line with ISO standards</a:t>
                      </a:r>
                    </a:p>
                    <a:p>
                      <a:pPr marL="0" marR="0" lvl="0" indent="0" algn="l" defTabSz="685800" rtl="0" eaLnBrk="1" latinLnBrk="0" hangingPunct="1">
                        <a:lnSpc>
                          <a:spcPct val="100000"/>
                        </a:lnSpc>
                        <a:spcBef>
                          <a:spcPts val="0"/>
                        </a:spcBef>
                        <a:spcAft>
                          <a:spcPts val="0"/>
                        </a:spcAft>
                        <a:buClr>
                          <a:srgbClr val="000000"/>
                        </a:buClr>
                        <a:buNone/>
                      </a:pPr>
                      <a:r>
                        <a:rPr lang="en-US" sz="1200" b="0" i="0" u="none" strike="noStrike" kern="1200" noProof="0">
                          <a:solidFill>
                            <a:srgbClr val="000000"/>
                          </a:solidFill>
                          <a:latin typeface="Arial"/>
                          <a:ea typeface="+mn-ea"/>
                          <a:cs typeface="+mn-cs"/>
                        </a:rPr>
                        <a:t>This was mainly helps to understand the alignment of the GHG protocol Corporate standard and the GHG Inventories</a:t>
                      </a:r>
                    </a:p>
                  </a:txBody>
                  <a:tcPr>
                    <a:lnT w="12700">
                      <a:solidFill>
                        <a:schemeClr val="tx1"/>
                      </a:solidFill>
                    </a:lnT>
                    <a:lnB w="12700">
                      <a:solidFill>
                        <a:schemeClr val="tx1"/>
                      </a:solidFill>
                    </a:lnB>
                    <a:noFill/>
                  </a:tcPr>
                </a:tc>
                <a:extLst>
                  <a:ext uri="{0D108BD9-81ED-4DB2-BD59-A6C34878D82A}">
                    <a16:rowId xmlns:a16="http://schemas.microsoft.com/office/drawing/2014/main" val="1978116857"/>
                  </a:ext>
                </a:extLst>
              </a:tr>
            </a:tbl>
          </a:graphicData>
        </a:graphic>
      </p:graphicFrame>
    </p:spTree>
    <p:extLst>
      <p:ext uri="{BB962C8B-B14F-4D97-AF65-F5344CB8AC3E}">
        <p14:creationId xmlns:p14="http://schemas.microsoft.com/office/powerpoint/2010/main" val="3112249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40B3E-FDFF-4271-BCE9-94F9332964F1}"/>
              </a:ext>
            </a:extLst>
          </p:cNvPr>
          <p:cNvSpPr>
            <a:spLocks noGrp="1"/>
          </p:cNvSpPr>
          <p:nvPr>
            <p:ph type="title"/>
          </p:nvPr>
        </p:nvSpPr>
        <p:spPr/>
        <p:txBody>
          <a:bodyPr/>
          <a:lstStyle/>
          <a:p>
            <a:r>
              <a:rPr lang="en-US" sz="2800">
                <a:solidFill>
                  <a:schemeClr val="tx2"/>
                </a:solidFill>
              </a:rPr>
              <a:t>How do I do a Product Carbon Footprint</a:t>
            </a:r>
            <a:r>
              <a:rPr lang="en-US">
                <a:solidFill>
                  <a:schemeClr val="tx2"/>
                </a:solidFill>
              </a:rPr>
              <a:t>?</a:t>
            </a:r>
            <a:br>
              <a:rPr lang="en-US"/>
            </a:br>
            <a:endParaRPr lang="en-US"/>
          </a:p>
        </p:txBody>
      </p:sp>
      <p:sp>
        <p:nvSpPr>
          <p:cNvPr id="4" name="TextBox 3">
            <a:extLst>
              <a:ext uri="{FF2B5EF4-FFF2-40B4-BE49-F238E27FC236}">
                <a16:creationId xmlns:a16="http://schemas.microsoft.com/office/drawing/2014/main" id="{1F5D48B0-59C6-4DE2-AB9F-A077A985F9B6}"/>
              </a:ext>
            </a:extLst>
          </p:cNvPr>
          <p:cNvSpPr txBox="1"/>
          <p:nvPr/>
        </p:nvSpPr>
        <p:spPr>
          <a:xfrm>
            <a:off x="415255" y="1731187"/>
            <a:ext cx="65" cy="230832"/>
          </a:xfrm>
          <a:prstGeom prst="rect">
            <a:avLst/>
          </a:prstGeom>
          <a:noFill/>
        </p:spPr>
        <p:txBody>
          <a:bodyPr wrap="none" lIns="0" tIns="0" rIns="0" bIns="0" rtlCol="0">
            <a:spAutoFit/>
          </a:bodyPr>
          <a:lstStyle/>
          <a:p>
            <a:pPr defTabSz="685800">
              <a:defRPr/>
            </a:pPr>
            <a:endParaRPr lang="en-US" sz="1500">
              <a:solidFill>
                <a:srgbClr val="FFFFFF"/>
              </a:solidFill>
              <a:latin typeface="Segoe UI"/>
            </a:endParaRPr>
          </a:p>
        </p:txBody>
      </p:sp>
      <p:graphicFrame>
        <p:nvGraphicFramePr>
          <p:cNvPr id="8" name="Content Placeholder 6">
            <a:extLst>
              <a:ext uri="{FF2B5EF4-FFF2-40B4-BE49-F238E27FC236}">
                <a16:creationId xmlns:a16="http://schemas.microsoft.com/office/drawing/2014/main" id="{DF7EED08-B85F-8A63-C398-BA70DC7ED1B1}"/>
              </a:ext>
            </a:extLst>
          </p:cNvPr>
          <p:cNvGraphicFramePr>
            <a:graphicFrameLocks/>
          </p:cNvGraphicFramePr>
          <p:nvPr>
            <p:extLst>
              <p:ext uri="{D42A27DB-BD31-4B8C-83A1-F6EECF244321}">
                <p14:modId xmlns:p14="http://schemas.microsoft.com/office/powerpoint/2010/main" val="3648082909"/>
              </p:ext>
            </p:extLst>
          </p:nvPr>
        </p:nvGraphicFramePr>
        <p:xfrm>
          <a:off x="787196" y="2528268"/>
          <a:ext cx="7569609" cy="20284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Arrow: Left-Right 16">
            <a:extLst>
              <a:ext uri="{FF2B5EF4-FFF2-40B4-BE49-F238E27FC236}">
                <a16:creationId xmlns:a16="http://schemas.microsoft.com/office/drawing/2014/main" id="{8BFDB296-207D-DF23-1F28-3843A163A27A}"/>
              </a:ext>
            </a:extLst>
          </p:cNvPr>
          <p:cNvSpPr/>
          <p:nvPr/>
        </p:nvSpPr>
        <p:spPr bwMode="auto">
          <a:xfrm>
            <a:off x="1146314" y="2528269"/>
            <a:ext cx="6851372" cy="412488"/>
          </a:xfrm>
          <a:prstGeom prst="lef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a:spcBef>
                <a:spcPct val="0"/>
              </a:spcBef>
              <a:spcAft>
                <a:spcPct val="0"/>
              </a:spcAft>
            </a:pPr>
            <a:r>
              <a:rPr lang="en-US" sz="1600" b="1">
                <a:solidFill>
                  <a:schemeClr val="bg1"/>
                </a:solidFill>
                <a:cs typeface="Segoe UI"/>
              </a:rPr>
              <a:t>Manufacturer / Supplier</a:t>
            </a:r>
            <a:endParaRPr lang="en-US" sz="4000" b="1">
              <a:solidFill>
                <a:schemeClr val="bg1"/>
              </a:solidFill>
              <a:cs typeface="Segoe UI"/>
            </a:endParaRPr>
          </a:p>
        </p:txBody>
      </p:sp>
      <p:sp>
        <p:nvSpPr>
          <p:cNvPr id="18" name="Arrow: Left-Right 17">
            <a:extLst>
              <a:ext uri="{FF2B5EF4-FFF2-40B4-BE49-F238E27FC236}">
                <a16:creationId xmlns:a16="http://schemas.microsoft.com/office/drawing/2014/main" id="{7376A1BC-9AC4-8379-A701-0022675F309C}"/>
              </a:ext>
            </a:extLst>
          </p:cNvPr>
          <p:cNvSpPr/>
          <p:nvPr/>
        </p:nvSpPr>
        <p:spPr bwMode="auto">
          <a:xfrm>
            <a:off x="1146312" y="4515942"/>
            <a:ext cx="7159487" cy="411480"/>
          </a:xfrm>
          <a:prstGeom prst="leftRightArrow">
            <a:avLst/>
          </a:prstGeom>
          <a:noFill/>
          <a:ln w="1270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a:spcBef>
                <a:spcPct val="0"/>
              </a:spcBef>
              <a:spcAft>
                <a:spcPct val="0"/>
              </a:spcAft>
            </a:pPr>
            <a:r>
              <a:rPr lang="en-US" sz="1600" b="1">
                <a:solidFill>
                  <a:schemeClr val="tx1"/>
                </a:solidFill>
                <a:cs typeface="Segoe UI"/>
              </a:rPr>
              <a:t>Technical Sustainability Consultant</a:t>
            </a:r>
          </a:p>
        </p:txBody>
      </p:sp>
      <p:sp>
        <p:nvSpPr>
          <p:cNvPr id="6" name="Callout: Up Arrow 5">
            <a:extLst>
              <a:ext uri="{FF2B5EF4-FFF2-40B4-BE49-F238E27FC236}">
                <a16:creationId xmlns:a16="http://schemas.microsoft.com/office/drawing/2014/main" id="{22135E9A-3DE3-8CA8-9AEA-6B0F19B72F15}"/>
              </a:ext>
            </a:extLst>
          </p:cNvPr>
          <p:cNvSpPr/>
          <p:nvPr/>
        </p:nvSpPr>
        <p:spPr bwMode="auto">
          <a:xfrm>
            <a:off x="6870383" y="5068242"/>
            <a:ext cx="1484839" cy="768303"/>
          </a:xfrm>
          <a:prstGeom prst="upArrowCallout">
            <a:avLst>
              <a:gd name="adj1" fmla="val 46154"/>
              <a:gd name="adj2" fmla="val 39423"/>
              <a:gd name="adj3" fmla="val 25000"/>
              <a:gd name="adj4" fmla="val 64977"/>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a:spcBef>
                <a:spcPct val="0"/>
              </a:spcBef>
              <a:spcAft>
                <a:spcPct val="0"/>
              </a:spcAft>
            </a:pPr>
            <a:r>
              <a:rPr lang="en-US" sz="1400" b="1">
                <a:solidFill>
                  <a:schemeClr val="bg1"/>
                </a:solidFill>
                <a:cs typeface="Segoe UI"/>
              </a:rPr>
              <a:t>3</a:t>
            </a:r>
            <a:r>
              <a:rPr lang="en-US" sz="1400" b="1" baseline="30000">
                <a:solidFill>
                  <a:schemeClr val="bg1"/>
                </a:solidFill>
                <a:cs typeface="Segoe UI"/>
              </a:rPr>
              <a:t>rd</a:t>
            </a:r>
            <a:r>
              <a:rPr lang="en-US" sz="1400" b="1">
                <a:solidFill>
                  <a:schemeClr val="bg1"/>
                </a:solidFill>
                <a:cs typeface="Segoe UI"/>
              </a:rPr>
              <a:t>-Party Reviewer</a:t>
            </a:r>
          </a:p>
        </p:txBody>
      </p:sp>
      <p:pic>
        <p:nvPicPr>
          <p:cNvPr id="35" name="Picture 35" descr="A picture containing text, clipart&#10;&#10;Description automatically generated">
            <a:extLst>
              <a:ext uri="{FF2B5EF4-FFF2-40B4-BE49-F238E27FC236}">
                <a16:creationId xmlns:a16="http://schemas.microsoft.com/office/drawing/2014/main" id="{26AC8B06-F2F4-9292-5E24-45F6F4FF75AD}"/>
              </a:ext>
            </a:extLst>
          </p:cNvPr>
          <p:cNvPicPr>
            <a:picLocks noGrp="1" noChangeAspect="1"/>
          </p:cNvPicPr>
          <p:nvPr>
            <p:ph sz="quarter" idx="10"/>
          </p:nvPr>
        </p:nvPicPr>
        <p:blipFill rotWithShape="1">
          <a:blip r:embed="rId9"/>
          <a:srcRect b="7692"/>
          <a:stretch/>
        </p:blipFill>
        <p:spPr>
          <a:xfrm>
            <a:off x="3420098" y="1110193"/>
            <a:ext cx="2600325" cy="1477104"/>
          </a:xfrm>
        </p:spPr>
      </p:pic>
    </p:spTree>
    <p:custDataLst>
      <p:tags r:id="rId1"/>
    </p:custDataLst>
    <p:extLst>
      <p:ext uri="{BB962C8B-B14F-4D97-AF65-F5344CB8AC3E}">
        <p14:creationId xmlns:p14="http://schemas.microsoft.com/office/powerpoint/2010/main" val="27355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29167E-6 2.96296E-6 L 2.29167E-6 0.01898 " pathEditMode="relative" rAng="0" ptsTypes="AA">
                                      <p:cBhvr>
                                        <p:cTn id="9" dur="700" spd="-100000" fill="hold"/>
                                        <p:tgtEl>
                                          <p:spTgt spid="2"/>
                                        </p:tgtEl>
                                        <p:attrNameLst>
                                          <p:attrName>ppt_x</p:attrName>
                                          <p:attrName>ppt_y</p:attrName>
                                        </p:attrNameLst>
                                      </p:cBhvr>
                                      <p:rCtr x="0" y="9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BA1EF-69DC-46F1-99C9-DFB88534F3D0}"/>
              </a:ext>
            </a:extLst>
          </p:cNvPr>
          <p:cNvSpPr/>
          <p:nvPr/>
        </p:nvSpPr>
        <p:spPr>
          <a:xfrm>
            <a:off x="3999287" y="1670904"/>
            <a:ext cx="3989349" cy="814223"/>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28270" indent="-128270">
              <a:buFont typeface="Arial" panose="020B0604020202020204" pitchFamily="34" charset="0"/>
              <a:buChar char="•"/>
            </a:pPr>
            <a:r>
              <a:rPr lang="en-US" sz="1100">
                <a:solidFill>
                  <a:schemeClr val="tx1"/>
                </a:solidFill>
              </a:rPr>
              <a:t>Establish the functional unit  to be assessed</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Build up life cycle process map, including material acquisition, manufacturing, transportation, use and final disposal, and waste treatment</a:t>
            </a:r>
            <a:endParaRPr lang="en-US" sz="1100">
              <a:solidFill>
                <a:schemeClr val="tx1"/>
              </a:solidFill>
              <a:cs typeface="Arial"/>
            </a:endParaRPr>
          </a:p>
        </p:txBody>
      </p:sp>
      <p:sp>
        <p:nvSpPr>
          <p:cNvPr id="4" name="Rectangle 3">
            <a:extLst>
              <a:ext uri="{FF2B5EF4-FFF2-40B4-BE49-F238E27FC236}">
                <a16:creationId xmlns:a16="http://schemas.microsoft.com/office/drawing/2014/main" id="{2B69E888-3567-4B97-A792-84389FB39C8A}"/>
              </a:ext>
            </a:extLst>
          </p:cNvPr>
          <p:cNvSpPr/>
          <p:nvPr/>
        </p:nvSpPr>
        <p:spPr>
          <a:xfrm>
            <a:off x="4001559" y="2663720"/>
            <a:ext cx="3990586" cy="68420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28270" indent="-128270">
              <a:buFont typeface="Arial" panose="020B0604020202020204" pitchFamily="34" charset="0"/>
              <a:buChar char="•"/>
            </a:pPr>
            <a:r>
              <a:rPr lang="en-US" sz="1100">
                <a:solidFill>
                  <a:schemeClr val="tx1"/>
                </a:solidFill>
              </a:rPr>
              <a:t>Cradle to gate or cradle to grave</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Perform  high level analysis ; prioritization of large emission sources, system boundary exclusions</a:t>
            </a:r>
            <a:endParaRPr lang="en-US" sz="1100">
              <a:solidFill>
                <a:schemeClr val="tx1"/>
              </a:solidFill>
              <a:cs typeface="Arial"/>
            </a:endParaRPr>
          </a:p>
        </p:txBody>
      </p:sp>
      <p:sp>
        <p:nvSpPr>
          <p:cNvPr id="5" name="Rectangle 4">
            <a:extLst>
              <a:ext uri="{FF2B5EF4-FFF2-40B4-BE49-F238E27FC236}">
                <a16:creationId xmlns:a16="http://schemas.microsoft.com/office/drawing/2014/main" id="{59212D82-4CCA-4D48-BE48-A4107C34A192}"/>
              </a:ext>
            </a:extLst>
          </p:cNvPr>
          <p:cNvSpPr/>
          <p:nvPr/>
        </p:nvSpPr>
        <p:spPr>
          <a:xfrm>
            <a:off x="4009533" y="3499441"/>
            <a:ext cx="3990587" cy="811379"/>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28270" indent="-128270">
              <a:buFont typeface="Arial" panose="020B0604020202020204" pitchFamily="34" charset="0"/>
              <a:buChar char="•"/>
            </a:pPr>
            <a:r>
              <a:rPr lang="en-US" sz="1100">
                <a:solidFill>
                  <a:schemeClr val="tx1"/>
                </a:solidFill>
              </a:rPr>
              <a:t>Collect activity data of each stage of the product life cycle</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Collect/ search for the relevant emission factors</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Data quality checking</a:t>
            </a:r>
            <a:endParaRPr lang="en-US" sz="1100">
              <a:solidFill>
                <a:schemeClr val="tx1"/>
              </a:solidFill>
              <a:cs typeface="Arial"/>
            </a:endParaRPr>
          </a:p>
        </p:txBody>
      </p:sp>
      <p:sp>
        <p:nvSpPr>
          <p:cNvPr id="6" name="Rectangle 5">
            <a:extLst>
              <a:ext uri="{FF2B5EF4-FFF2-40B4-BE49-F238E27FC236}">
                <a16:creationId xmlns:a16="http://schemas.microsoft.com/office/drawing/2014/main" id="{EA97F3CB-5174-4D84-94B1-6513620090AB}"/>
              </a:ext>
            </a:extLst>
          </p:cNvPr>
          <p:cNvSpPr/>
          <p:nvPr/>
        </p:nvSpPr>
        <p:spPr>
          <a:xfrm>
            <a:off x="4006586" y="4502953"/>
            <a:ext cx="3992105" cy="539388"/>
          </a:xfrm>
          <a:prstGeom prst="rect">
            <a:avLst/>
          </a:prstGeom>
          <a:noFill/>
          <a:ln w="28575">
            <a:solidFill>
              <a:srgbClr val="92D05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28270" indent="-128270">
              <a:buFont typeface="Arial" panose="020B0604020202020204" pitchFamily="34" charset="0"/>
              <a:buChar char="•"/>
            </a:pPr>
            <a:r>
              <a:rPr lang="en-US" sz="1100">
                <a:solidFill>
                  <a:schemeClr val="tx1"/>
                </a:solidFill>
              </a:rPr>
              <a:t>Allocation</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Calculation</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Sensitivity analysis/ uncertainty analysis</a:t>
            </a:r>
            <a:endParaRPr lang="en-US" sz="1100">
              <a:solidFill>
                <a:schemeClr val="tx1"/>
              </a:solidFill>
              <a:cs typeface="Arial"/>
            </a:endParaRPr>
          </a:p>
        </p:txBody>
      </p:sp>
      <p:sp>
        <p:nvSpPr>
          <p:cNvPr id="7" name="Rectangle 6">
            <a:extLst>
              <a:ext uri="{FF2B5EF4-FFF2-40B4-BE49-F238E27FC236}">
                <a16:creationId xmlns:a16="http://schemas.microsoft.com/office/drawing/2014/main" id="{007311A9-C973-4E7B-8473-1C8B705B205B}"/>
              </a:ext>
            </a:extLst>
          </p:cNvPr>
          <p:cNvSpPr/>
          <p:nvPr/>
        </p:nvSpPr>
        <p:spPr>
          <a:xfrm>
            <a:off x="4002499" y="5274774"/>
            <a:ext cx="3988791" cy="669362"/>
          </a:xfrm>
          <a:prstGeom prst="rect">
            <a:avLst/>
          </a:prstGeom>
          <a:noFill/>
          <a:ln w="28575">
            <a:solidFill>
              <a:srgbClr val="0052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28270" indent="-128270">
              <a:buFont typeface="Arial" panose="020B0604020202020204" pitchFamily="34" charset="0"/>
              <a:buChar char="•"/>
            </a:pPr>
            <a:r>
              <a:rPr lang="en-US" sz="1100">
                <a:solidFill>
                  <a:schemeClr val="tx1"/>
                </a:solidFill>
              </a:rPr>
              <a:t>Reporting must be unbiased, comprehensive, and accurate</a:t>
            </a:r>
            <a:endParaRPr lang="en-US" sz="1100">
              <a:solidFill>
                <a:schemeClr val="tx1"/>
              </a:solidFill>
              <a:cs typeface="Arial"/>
            </a:endParaRPr>
          </a:p>
          <a:p>
            <a:pPr marL="128270" indent="-128270">
              <a:buFont typeface="Arial" panose="020B0604020202020204" pitchFamily="34" charset="0"/>
              <a:buChar char="•"/>
            </a:pPr>
            <a:r>
              <a:rPr lang="en-US" sz="1100">
                <a:solidFill>
                  <a:schemeClr val="tx1"/>
                </a:solidFill>
              </a:rPr>
              <a:t>Self-verification, second-party verification or third-party critical review</a:t>
            </a:r>
            <a:endParaRPr lang="en-US" sz="1100">
              <a:solidFill>
                <a:schemeClr val="tx1"/>
              </a:solidFill>
              <a:cs typeface="Arial"/>
            </a:endParaRPr>
          </a:p>
        </p:txBody>
      </p:sp>
      <p:sp>
        <p:nvSpPr>
          <p:cNvPr id="8" name="Title 14">
            <a:extLst>
              <a:ext uri="{FF2B5EF4-FFF2-40B4-BE49-F238E27FC236}">
                <a16:creationId xmlns:a16="http://schemas.microsoft.com/office/drawing/2014/main" id="{6EF4B685-9BBB-4FCD-9736-1DBA08BFE976}"/>
              </a:ext>
            </a:extLst>
          </p:cNvPr>
          <p:cNvSpPr txBox="1">
            <a:spLocks/>
          </p:cNvSpPr>
          <p:nvPr/>
        </p:nvSpPr>
        <p:spPr>
          <a:xfrm>
            <a:off x="355370" y="266766"/>
            <a:ext cx="7388281" cy="29084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tx2"/>
                </a:solidFill>
              </a:rPr>
              <a:t>Key Steps in Quantifying Product Carbon Footprint</a:t>
            </a:r>
          </a:p>
        </p:txBody>
      </p:sp>
      <p:sp>
        <p:nvSpPr>
          <p:cNvPr id="17" name="Speech Bubble: Rectangle with Corners Rounded 16">
            <a:extLst>
              <a:ext uri="{FF2B5EF4-FFF2-40B4-BE49-F238E27FC236}">
                <a16:creationId xmlns:a16="http://schemas.microsoft.com/office/drawing/2014/main" id="{D2843A9D-0C0C-EF35-82B2-065978EFDCED}"/>
              </a:ext>
            </a:extLst>
          </p:cNvPr>
          <p:cNvSpPr/>
          <p:nvPr/>
        </p:nvSpPr>
        <p:spPr>
          <a:xfrm>
            <a:off x="709721" y="1672591"/>
            <a:ext cx="2900427" cy="612648"/>
          </a:xfrm>
          <a:prstGeom prst="wedgeRoundRectCallo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400">
                <a:solidFill>
                  <a:srgbClr val="FFFFFF"/>
                </a:solidFill>
                <a:latin typeface="Arial"/>
              </a:rPr>
              <a:t>Built process map of product's life cycle</a:t>
            </a:r>
            <a:endParaRPr lang="en-US"/>
          </a:p>
        </p:txBody>
      </p:sp>
      <p:sp>
        <p:nvSpPr>
          <p:cNvPr id="18" name="Speech Bubble: Rectangle with Corners Rounded 17">
            <a:extLst>
              <a:ext uri="{FF2B5EF4-FFF2-40B4-BE49-F238E27FC236}">
                <a16:creationId xmlns:a16="http://schemas.microsoft.com/office/drawing/2014/main" id="{D34A184C-F831-374A-311F-432B6DB0CB46}"/>
              </a:ext>
            </a:extLst>
          </p:cNvPr>
          <p:cNvSpPr/>
          <p:nvPr/>
        </p:nvSpPr>
        <p:spPr>
          <a:xfrm>
            <a:off x="658001" y="2665604"/>
            <a:ext cx="2900427" cy="571272"/>
          </a:xfrm>
          <a:prstGeom prst="wedgeRoundRectCallou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400">
                <a:solidFill>
                  <a:srgbClr val="FFFFFF"/>
                </a:solidFill>
                <a:latin typeface="Arial"/>
              </a:rPr>
              <a:t>Assess boundary and materiality</a:t>
            </a:r>
            <a:endParaRPr lang="en-US" sz="1400">
              <a:solidFill>
                <a:srgbClr val="FFFFFF"/>
              </a:solidFill>
              <a:cs typeface="Arial"/>
            </a:endParaRPr>
          </a:p>
        </p:txBody>
      </p:sp>
      <p:sp>
        <p:nvSpPr>
          <p:cNvPr id="19" name="Speech Bubble: Rectangle with Corners Rounded 18">
            <a:extLst>
              <a:ext uri="{FF2B5EF4-FFF2-40B4-BE49-F238E27FC236}">
                <a16:creationId xmlns:a16="http://schemas.microsoft.com/office/drawing/2014/main" id="{274FCA1B-7FD7-2597-7DF5-3D2350A6E122}"/>
              </a:ext>
            </a:extLst>
          </p:cNvPr>
          <p:cNvSpPr/>
          <p:nvPr/>
        </p:nvSpPr>
        <p:spPr>
          <a:xfrm>
            <a:off x="709720" y="3503459"/>
            <a:ext cx="2900427" cy="488522"/>
          </a:xfrm>
          <a:prstGeom prst="wedgeRoundRectCallou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400">
                <a:solidFill>
                  <a:srgbClr val="FFFFFF"/>
                </a:solidFill>
                <a:cs typeface="Arial"/>
              </a:rPr>
              <a:t>Collect data</a:t>
            </a:r>
          </a:p>
        </p:txBody>
      </p:sp>
      <p:sp>
        <p:nvSpPr>
          <p:cNvPr id="20" name="Speech Bubble: Rectangle with Corners Rounded 19">
            <a:extLst>
              <a:ext uri="{FF2B5EF4-FFF2-40B4-BE49-F238E27FC236}">
                <a16:creationId xmlns:a16="http://schemas.microsoft.com/office/drawing/2014/main" id="{EE21B280-A16C-F6E7-0D5A-20AD0EC85F41}"/>
              </a:ext>
            </a:extLst>
          </p:cNvPr>
          <p:cNvSpPr/>
          <p:nvPr/>
        </p:nvSpPr>
        <p:spPr>
          <a:xfrm>
            <a:off x="658000" y="4455097"/>
            <a:ext cx="2900427" cy="488522"/>
          </a:xfrm>
          <a:prstGeom prst="wedgeRoundRectCallou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400">
                <a:solidFill>
                  <a:srgbClr val="FFFFFF"/>
                </a:solidFill>
                <a:cs typeface="Arial"/>
              </a:rPr>
              <a:t>Calculate the footprint</a:t>
            </a:r>
          </a:p>
        </p:txBody>
      </p:sp>
      <p:sp>
        <p:nvSpPr>
          <p:cNvPr id="23" name="Speech Bubble: Rectangle with Corners Rounded 22">
            <a:extLst>
              <a:ext uri="{FF2B5EF4-FFF2-40B4-BE49-F238E27FC236}">
                <a16:creationId xmlns:a16="http://schemas.microsoft.com/office/drawing/2014/main" id="{76DB69A6-29FA-74B6-C2E8-052A635A9732}"/>
              </a:ext>
            </a:extLst>
          </p:cNvPr>
          <p:cNvSpPr/>
          <p:nvPr/>
        </p:nvSpPr>
        <p:spPr>
          <a:xfrm>
            <a:off x="658000" y="5272264"/>
            <a:ext cx="2900427" cy="488522"/>
          </a:xfrm>
          <a:prstGeom prst="wedgeRoundRectCallout">
            <a:avLst/>
          </a:prstGeom>
          <a:solidFill>
            <a:srgbClr val="0052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400">
                <a:solidFill>
                  <a:srgbClr val="FFFFFF"/>
                </a:solidFill>
                <a:cs typeface="Arial"/>
              </a:rPr>
              <a:t>Reporting and communication</a:t>
            </a:r>
          </a:p>
        </p:txBody>
      </p:sp>
      <p:sp>
        <p:nvSpPr>
          <p:cNvPr id="24" name="TextBox 23">
            <a:extLst>
              <a:ext uri="{FF2B5EF4-FFF2-40B4-BE49-F238E27FC236}">
                <a16:creationId xmlns:a16="http://schemas.microsoft.com/office/drawing/2014/main" id="{8B57AB97-96F9-6CA7-16DE-AA34475D1D1C}"/>
              </a:ext>
            </a:extLst>
          </p:cNvPr>
          <p:cNvSpPr txBox="1"/>
          <p:nvPr/>
        </p:nvSpPr>
        <p:spPr>
          <a:xfrm>
            <a:off x="2579766" y="6334599"/>
            <a:ext cx="5060231"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200" b="1"/>
              <a:t>Five steps to calculating product carbon footprint</a:t>
            </a:r>
            <a:endParaRPr lang="en-US" sz="1200" b="1">
              <a:cs typeface="Arial"/>
            </a:endParaRPr>
          </a:p>
        </p:txBody>
      </p:sp>
    </p:spTree>
    <p:extLst>
      <p:ext uri="{BB962C8B-B14F-4D97-AF65-F5344CB8AC3E}">
        <p14:creationId xmlns:p14="http://schemas.microsoft.com/office/powerpoint/2010/main" val="186286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065889-5A31-4550-B1B0-DBDC6C9BAAA7}"/>
              </a:ext>
            </a:extLst>
          </p:cNvPr>
          <p:cNvSpPr txBox="1"/>
          <p:nvPr/>
        </p:nvSpPr>
        <p:spPr>
          <a:xfrm>
            <a:off x="743974" y="654652"/>
            <a:ext cx="4572000" cy="523220"/>
          </a:xfrm>
          <a:prstGeom prst="rect">
            <a:avLst/>
          </a:prstGeom>
          <a:noFill/>
        </p:spPr>
        <p:txBody>
          <a:bodyPr wrap="square" lIns="91440" tIns="45720" rIns="91440" bIns="45720" anchor="t">
            <a:spAutoFit/>
          </a:bodyPr>
          <a:lstStyle/>
          <a:p>
            <a:r>
              <a:rPr lang="en-US" sz="2800" b="1">
                <a:solidFill>
                  <a:schemeClr val="tx2"/>
                </a:solidFill>
                <a:latin typeface="+mj-lt"/>
                <a:ea typeface="+mj-ea"/>
                <a:cs typeface="+mj-cs"/>
              </a:rPr>
              <a:t>Functional Unit</a:t>
            </a:r>
          </a:p>
        </p:txBody>
      </p:sp>
      <p:graphicFrame>
        <p:nvGraphicFramePr>
          <p:cNvPr id="11" name="Table 5">
            <a:extLst>
              <a:ext uri="{FF2B5EF4-FFF2-40B4-BE49-F238E27FC236}">
                <a16:creationId xmlns:a16="http://schemas.microsoft.com/office/drawing/2014/main" id="{40B26A34-C266-313D-CB9D-24DD1F671B32}"/>
              </a:ext>
            </a:extLst>
          </p:cNvPr>
          <p:cNvGraphicFramePr>
            <a:graphicFrameLocks noGrp="1"/>
          </p:cNvGraphicFramePr>
          <p:nvPr>
            <p:extLst>
              <p:ext uri="{D42A27DB-BD31-4B8C-83A1-F6EECF244321}">
                <p14:modId xmlns:p14="http://schemas.microsoft.com/office/powerpoint/2010/main" val="1869934226"/>
              </p:ext>
            </p:extLst>
          </p:nvPr>
        </p:nvGraphicFramePr>
        <p:xfrm>
          <a:off x="743974" y="1928368"/>
          <a:ext cx="7756559" cy="2124892"/>
        </p:xfrm>
        <a:graphic>
          <a:graphicData uri="http://schemas.openxmlformats.org/drawingml/2006/table">
            <a:tbl>
              <a:tblPr firstCol="1" bandRow="1">
                <a:tableStyleId>{21E4AEA4-8DFA-4A89-87EB-49C32662AFE0}</a:tableStyleId>
              </a:tblPr>
              <a:tblGrid>
                <a:gridCol w="1906546">
                  <a:extLst>
                    <a:ext uri="{9D8B030D-6E8A-4147-A177-3AD203B41FA5}">
                      <a16:colId xmlns:a16="http://schemas.microsoft.com/office/drawing/2014/main" val="1210019636"/>
                    </a:ext>
                  </a:extLst>
                </a:gridCol>
                <a:gridCol w="5850013">
                  <a:extLst>
                    <a:ext uri="{9D8B030D-6E8A-4147-A177-3AD203B41FA5}">
                      <a16:colId xmlns:a16="http://schemas.microsoft.com/office/drawing/2014/main" val="19725774"/>
                    </a:ext>
                  </a:extLst>
                </a:gridCol>
              </a:tblGrid>
              <a:tr h="357052">
                <a:tc>
                  <a:txBody>
                    <a:bodyPr/>
                    <a:lstStyle/>
                    <a:p>
                      <a:r>
                        <a:rPr lang="en-US" sz="1400" b="1">
                          <a:solidFill>
                            <a:schemeClr val="bg1"/>
                          </a:solidFill>
                        </a:rPr>
                        <a:t>Definition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rPr>
                        <a:t>Quantified performance of a product system for use as a reference unit</a:t>
                      </a:r>
                    </a:p>
                  </a:txBody>
                  <a:tcPr/>
                </a:tc>
                <a:extLst>
                  <a:ext uri="{0D108BD9-81ED-4DB2-BD59-A6C34878D82A}">
                    <a16:rowId xmlns:a16="http://schemas.microsoft.com/office/drawing/2014/main" val="209938272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a:solidFill>
                            <a:schemeClr val="bg1"/>
                          </a:solidFill>
                        </a:rPr>
                        <a:t>Function</a:t>
                      </a:r>
                    </a:p>
                    <a:p>
                      <a:pPr marL="0" algn="l" defTabSz="914400" rtl="0" eaLnBrk="1" latinLnBrk="0" hangingPunct="1"/>
                      <a:endParaRPr lang="en-US" sz="1400" b="1" kern="1200">
                        <a:solidFill>
                          <a:schemeClr val="bg1"/>
                        </a:solidFill>
                        <a:latin typeface="+mn-lt"/>
                        <a:ea typeface="+mn-ea"/>
                        <a:cs typeface="+mn-cs"/>
                      </a:endParaRPr>
                    </a:p>
                  </a:txBody>
                  <a:tcPr/>
                </a:tc>
                <a:tc>
                  <a:txBody>
                    <a:bodyPr/>
                    <a:lstStyle/>
                    <a:p>
                      <a:pPr marL="0" lvl="0" algn="l" defTabSz="914400" rtl="0" eaLnBrk="1" latinLnBrk="0" hangingPunct="1"/>
                      <a:r>
                        <a:rPr lang="en-US" sz="1400" b="0" kern="1200">
                          <a:solidFill>
                            <a:schemeClr val="tx1"/>
                          </a:solidFill>
                        </a:rPr>
                        <a:t>What is the function of the product?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a:solidFill>
                            <a:schemeClr val="tx1"/>
                          </a:solidFill>
                        </a:rPr>
                        <a:t>How can that be quantified?</a:t>
                      </a:r>
                      <a:endParaRPr lang="en-US" sz="1400" b="0" kern="1200">
                        <a:solidFill>
                          <a:schemeClr val="tx1"/>
                        </a:solidFill>
                        <a:latin typeface="+mn-lt"/>
                        <a:ea typeface="+mn-ea"/>
                        <a:cs typeface="+mn-cs"/>
                      </a:endParaRPr>
                    </a:p>
                  </a:txBody>
                  <a:tcPr/>
                </a:tc>
                <a:extLst>
                  <a:ext uri="{0D108BD9-81ED-4DB2-BD59-A6C34878D82A}">
                    <a16:rowId xmlns:a16="http://schemas.microsoft.com/office/drawing/2014/main" val="5119645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Measurement</a:t>
                      </a:r>
                    </a:p>
                    <a:p>
                      <a:endParaRPr lang="en-US" sz="1400" b="1">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What units can be used to measure the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E.g., length, mass, energy</a:t>
                      </a:r>
                    </a:p>
                  </a:txBody>
                  <a:tcPr/>
                </a:tc>
                <a:extLst>
                  <a:ext uri="{0D108BD9-81ED-4DB2-BD59-A6C34878D82A}">
                    <a16:rowId xmlns:a16="http://schemas.microsoft.com/office/drawing/2014/main" val="1958939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solidFill>
                            <a:schemeClr val="bg1"/>
                          </a:solidFill>
                        </a:rPr>
                        <a:t>Time</a:t>
                      </a:r>
                    </a:p>
                    <a:p>
                      <a:endParaRPr lang="en-US" sz="1400" b="1">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What are the temporal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E.g., Product manufacturing in a year, daily use of a product, transactions per second</a:t>
                      </a:r>
                    </a:p>
                  </a:txBody>
                  <a:tcPr/>
                </a:tc>
                <a:extLst>
                  <a:ext uri="{0D108BD9-81ED-4DB2-BD59-A6C34878D82A}">
                    <a16:rowId xmlns:a16="http://schemas.microsoft.com/office/drawing/2014/main" val="288181218"/>
                  </a:ext>
                </a:extLst>
              </a:tr>
            </a:tbl>
          </a:graphicData>
        </a:graphic>
      </p:graphicFrame>
    </p:spTree>
    <p:extLst>
      <p:ext uri="{BB962C8B-B14F-4D97-AF65-F5344CB8AC3E}">
        <p14:creationId xmlns:p14="http://schemas.microsoft.com/office/powerpoint/2010/main" val="2344279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Can you guess the Functional Unit of a toaster,</a:t>
            </a:r>
          </a:p>
        </p:txBody>
      </p:sp>
      <p:sp>
        <p:nvSpPr>
          <p:cNvPr id="3" name="TextBox 2">
            <a:extLst>
              <a:ext uri="{FF2B5EF4-FFF2-40B4-BE49-F238E27FC236}">
                <a16:creationId xmlns:a16="http://schemas.microsoft.com/office/drawing/2014/main" id="{F5E62E14-4771-C204-AE50-53A53499DD84}"/>
              </a:ext>
            </a:extLst>
          </p:cNvPr>
          <p:cNvSpPr txBox="1"/>
          <p:nvPr/>
        </p:nvSpPr>
        <p:spPr>
          <a:xfrm>
            <a:off x="1750207" y="5272340"/>
            <a:ext cx="6689677"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a:solidFill>
                  <a:srgbClr val="111111"/>
                </a:solidFill>
                <a:latin typeface="Roboto"/>
                <a:ea typeface="Roboto"/>
                <a:cs typeface="Roboto"/>
              </a:rPr>
              <a:t>“</a:t>
            </a:r>
            <a:r>
              <a:rPr lang="en-US" b="1">
                <a:solidFill>
                  <a:srgbClr val="111111"/>
                </a:solidFill>
                <a:latin typeface="Roboto"/>
                <a:ea typeface="Roboto"/>
                <a:cs typeface="Roboto"/>
              </a:rPr>
              <a:t>toast two slices of bread twice a day for 5 years</a:t>
            </a:r>
            <a:r>
              <a:rPr lang="en-US">
                <a:solidFill>
                  <a:srgbClr val="111111"/>
                </a:solidFill>
                <a:latin typeface="Roboto"/>
                <a:ea typeface="Roboto"/>
                <a:cs typeface="Roboto"/>
              </a:rPr>
              <a:t>”</a:t>
            </a:r>
            <a:endParaRPr lang="en-US"/>
          </a:p>
        </p:txBody>
      </p:sp>
      <p:pic>
        <p:nvPicPr>
          <p:cNvPr id="7" name="Picture 7">
            <a:extLst>
              <a:ext uri="{FF2B5EF4-FFF2-40B4-BE49-F238E27FC236}">
                <a16:creationId xmlns:a16="http://schemas.microsoft.com/office/drawing/2014/main" id="{C173DB58-9C8E-1A2C-44BF-5D24F4BD5133}"/>
              </a:ext>
            </a:extLst>
          </p:cNvPr>
          <p:cNvPicPr>
            <a:picLocks noChangeAspect="1"/>
          </p:cNvPicPr>
          <p:nvPr/>
        </p:nvPicPr>
        <p:blipFill>
          <a:blip r:embed="rId3"/>
          <a:stretch>
            <a:fillRect/>
          </a:stretch>
        </p:blipFill>
        <p:spPr>
          <a:xfrm>
            <a:off x="2529101" y="1238250"/>
            <a:ext cx="3210067" cy="3198694"/>
          </a:xfrm>
          <a:prstGeom prst="rect">
            <a:avLst/>
          </a:prstGeom>
        </p:spPr>
      </p:pic>
    </p:spTree>
    <p:extLst>
      <p:ext uri="{BB962C8B-B14F-4D97-AF65-F5344CB8AC3E}">
        <p14:creationId xmlns:p14="http://schemas.microsoft.com/office/powerpoint/2010/main" val="222018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714103" y="478245"/>
            <a:ext cx="7132638" cy="290513"/>
          </a:xfrm>
        </p:spPr>
        <p:txBody>
          <a:bodyPr>
            <a:normAutofit/>
          </a:bodyPr>
          <a:lstStyle/>
          <a:p>
            <a:r>
              <a:rPr lang="en-US"/>
              <a:t>System Boundary</a:t>
            </a:r>
          </a:p>
        </p:txBody>
      </p:sp>
      <p:grpSp>
        <p:nvGrpSpPr>
          <p:cNvPr id="55" name="Group 54"/>
          <p:cNvGrpSpPr/>
          <p:nvPr/>
        </p:nvGrpSpPr>
        <p:grpSpPr>
          <a:xfrm>
            <a:off x="5977135" y="2788476"/>
            <a:ext cx="1093677" cy="673113"/>
            <a:chOff x="6599125" y="1381125"/>
            <a:chExt cx="1903278" cy="1554189"/>
          </a:xfrm>
        </p:grpSpPr>
        <p:pic>
          <p:nvPicPr>
            <p:cNvPr id="14" name="Picture 23" descr="http://cache.gettyimages.com/xt/200389740-002.jpg?v=1&amp;g=FPG&amp;s=1">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99125" y="2248720"/>
              <a:ext cx="870758" cy="686594"/>
            </a:xfrm>
            <a:prstGeom prst="rect">
              <a:avLst/>
            </a:prstGeom>
            <a:noFill/>
            <a:ln w="9525">
              <a:noFill/>
              <a:miter lim="800000"/>
              <a:headEnd/>
              <a:tailEnd/>
            </a:ln>
          </p:spPr>
        </p:pic>
        <p:pic>
          <p:nvPicPr>
            <p:cNvPr id="15" name="Picture 3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599125" y="1381125"/>
              <a:ext cx="770050" cy="828675"/>
            </a:xfrm>
            <a:prstGeom prst="rect">
              <a:avLst/>
            </a:prstGeom>
            <a:noFill/>
            <a:ln w="9525">
              <a:noFill/>
              <a:miter lim="800000"/>
              <a:headEnd/>
              <a:tailEnd/>
            </a:ln>
          </p:spPr>
        </p:pic>
        <p:pic>
          <p:nvPicPr>
            <p:cNvPr id="17" name="Picture 31" descr="http://cache.gettyimages.com/xt/200470727-001.jpg?v=1&amp;g=PCF&amp;s=1">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1362" y="1381125"/>
              <a:ext cx="1091041" cy="828675"/>
            </a:xfrm>
            <a:prstGeom prst="rect">
              <a:avLst/>
            </a:prstGeom>
            <a:noFill/>
            <a:ln w="9525">
              <a:noFill/>
              <a:miter lim="800000"/>
              <a:headEnd/>
              <a:tailEnd/>
            </a:ln>
          </p:spPr>
        </p:pic>
        <p:pic>
          <p:nvPicPr>
            <p:cNvPr id="18" name="Picture 27" descr="http://cache.gettyimages.com/xt/200160295-001.jpg?v=1&amp;g=TIB&amp;s=1">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99596" y="2248721"/>
              <a:ext cx="1002807" cy="686593"/>
            </a:xfrm>
            <a:prstGeom prst="rect">
              <a:avLst/>
            </a:prstGeom>
            <a:noFill/>
            <a:ln w="9525">
              <a:noFill/>
              <a:miter lim="800000"/>
              <a:headEnd/>
              <a:tailEnd/>
            </a:ln>
          </p:spPr>
        </p:pic>
      </p:grpSp>
      <p:sp>
        <p:nvSpPr>
          <p:cNvPr id="34" name="TextBox 33"/>
          <p:cNvSpPr txBox="1">
            <a:spLocks noChangeArrowheads="1"/>
          </p:cNvSpPr>
          <p:nvPr/>
        </p:nvSpPr>
        <p:spPr bwMode="auto">
          <a:xfrm>
            <a:off x="5461994" y="2361995"/>
            <a:ext cx="1480071" cy="461665"/>
          </a:xfrm>
          <a:prstGeom prst="rect">
            <a:avLst/>
          </a:prstGeom>
          <a:noFill/>
          <a:ln w="9525">
            <a:noFill/>
            <a:miter lim="800000"/>
            <a:headEnd/>
            <a:tailEnd/>
          </a:ln>
        </p:spPr>
        <p:txBody>
          <a:bodyPr wrap="square">
            <a:spAutoFit/>
          </a:bodyPr>
          <a:lstStyle/>
          <a:p>
            <a:pPr algn="ctr">
              <a:spcBef>
                <a:spcPct val="0"/>
              </a:spcBef>
              <a:buFontTx/>
              <a:buNone/>
            </a:pPr>
            <a:r>
              <a:rPr lang="en-US" sz="1200">
                <a:solidFill>
                  <a:schemeClr val="tx2"/>
                </a:solidFill>
              </a:rPr>
              <a:t>Product Manufacture</a:t>
            </a:r>
          </a:p>
        </p:txBody>
      </p:sp>
      <p:grpSp>
        <p:nvGrpSpPr>
          <p:cNvPr id="3" name="Group 2"/>
          <p:cNvGrpSpPr/>
          <p:nvPr/>
        </p:nvGrpSpPr>
        <p:grpSpPr>
          <a:xfrm>
            <a:off x="1436294" y="2236307"/>
            <a:ext cx="1877552" cy="1021850"/>
            <a:chOff x="247363" y="484266"/>
            <a:chExt cx="4724308" cy="2571184"/>
          </a:xfrm>
        </p:grpSpPr>
        <p:grpSp>
          <p:nvGrpSpPr>
            <p:cNvPr id="54" name="Group 53"/>
            <p:cNvGrpSpPr/>
            <p:nvPr/>
          </p:nvGrpSpPr>
          <p:grpSpPr>
            <a:xfrm>
              <a:off x="639649" y="1600493"/>
              <a:ext cx="1874951" cy="1454957"/>
              <a:chOff x="639649" y="1406524"/>
              <a:chExt cx="1803513" cy="1374776"/>
            </a:xfrm>
          </p:grpSpPr>
          <p:pic>
            <p:nvPicPr>
              <p:cNvPr id="6" name="Picture 10"/>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39649" y="2133600"/>
                <a:ext cx="762509" cy="647700"/>
              </a:xfrm>
              <a:prstGeom prst="rect">
                <a:avLst/>
              </a:prstGeom>
              <a:noFill/>
              <a:ln w="9525">
                <a:noFill/>
                <a:miter lim="800000"/>
                <a:headEnd/>
                <a:tailEnd/>
              </a:ln>
            </p:spPr>
          </p:pic>
          <p:pic>
            <p:nvPicPr>
              <p:cNvPr id="7" name="Picture 6"/>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39650" y="1406524"/>
                <a:ext cx="762000" cy="700088"/>
              </a:xfrm>
              <a:prstGeom prst="rect">
                <a:avLst/>
              </a:prstGeom>
              <a:noFill/>
              <a:ln w="9525">
                <a:noFill/>
                <a:miter lim="800000"/>
                <a:headEnd/>
                <a:tailEnd/>
              </a:ln>
            </p:spPr>
          </p:pic>
          <p:pic>
            <p:nvPicPr>
              <p:cNvPr id="8" name="Picture 7"/>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1"/>
              <a:stretch/>
            </p:blipFill>
            <p:spPr bwMode="auto">
              <a:xfrm>
                <a:off x="1447800" y="1406524"/>
                <a:ext cx="995362" cy="700088"/>
              </a:xfrm>
              <a:prstGeom prst="rect">
                <a:avLst/>
              </a:prstGeom>
              <a:noFill/>
              <a:ln w="9525">
                <a:noFill/>
                <a:miter lim="800000"/>
                <a:headEnd/>
                <a:tailEnd/>
              </a:ln>
            </p:spPr>
          </p:pic>
          <p:pic>
            <p:nvPicPr>
              <p:cNvPr id="9" name="Picture 9"/>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452562" y="2133600"/>
                <a:ext cx="990600" cy="647700"/>
              </a:xfrm>
              <a:prstGeom prst="rect">
                <a:avLst/>
              </a:prstGeom>
              <a:noFill/>
              <a:ln w="9525">
                <a:noFill/>
                <a:miter lim="800000"/>
                <a:headEnd/>
                <a:tailEnd/>
              </a:ln>
            </p:spPr>
          </p:pic>
        </p:grpSp>
        <p:sp>
          <p:nvSpPr>
            <p:cNvPr id="32" name="TextBox 31"/>
            <p:cNvSpPr txBox="1">
              <a:spLocks noChangeArrowheads="1"/>
            </p:cNvSpPr>
            <p:nvPr/>
          </p:nvSpPr>
          <p:spPr bwMode="auto">
            <a:xfrm>
              <a:off x="247363" y="484266"/>
              <a:ext cx="2806111" cy="1161644"/>
            </a:xfrm>
            <a:prstGeom prst="rect">
              <a:avLst/>
            </a:prstGeom>
            <a:noFill/>
            <a:ln w="9525">
              <a:noFill/>
              <a:miter lim="800000"/>
              <a:headEnd/>
              <a:tailEnd/>
            </a:ln>
          </p:spPr>
          <p:txBody>
            <a:bodyPr wrap="square">
              <a:spAutoFit/>
            </a:bodyPr>
            <a:lstStyle/>
            <a:p>
              <a:pPr algn="ctr">
                <a:spcBef>
                  <a:spcPct val="0"/>
                </a:spcBef>
                <a:buFontTx/>
                <a:buNone/>
              </a:pPr>
              <a:r>
                <a:rPr lang="en-US" sz="1200">
                  <a:solidFill>
                    <a:schemeClr val="tx2"/>
                  </a:solidFill>
                </a:rPr>
                <a:t>Raw Materials</a:t>
              </a:r>
            </a:p>
          </p:txBody>
        </p:sp>
        <p:sp>
          <p:nvSpPr>
            <p:cNvPr id="39" name="Right Arrow 38"/>
            <p:cNvSpPr/>
            <p:nvPr/>
          </p:nvSpPr>
          <p:spPr>
            <a:xfrm>
              <a:off x="2662527" y="1773392"/>
              <a:ext cx="2309144" cy="596582"/>
            </a:xfrm>
            <a:prstGeom prst="rightArrow">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p>
          </p:txBody>
        </p:sp>
      </p:grpSp>
      <p:grpSp>
        <p:nvGrpSpPr>
          <p:cNvPr id="12" name="Group 11"/>
          <p:cNvGrpSpPr/>
          <p:nvPr/>
        </p:nvGrpSpPr>
        <p:grpSpPr>
          <a:xfrm>
            <a:off x="5803013" y="3384589"/>
            <a:ext cx="1179522" cy="1614349"/>
            <a:chOff x="5935076" y="2792336"/>
            <a:chExt cx="2615909" cy="3637704"/>
          </a:xfrm>
        </p:grpSpPr>
        <p:grpSp>
          <p:nvGrpSpPr>
            <p:cNvPr id="56" name="Group 55"/>
            <p:cNvGrpSpPr/>
            <p:nvPr/>
          </p:nvGrpSpPr>
          <p:grpSpPr>
            <a:xfrm>
              <a:off x="6621779" y="3979909"/>
              <a:ext cx="1929206" cy="1330592"/>
              <a:chOff x="6934199" y="4127233"/>
              <a:chExt cx="1929206" cy="1330592"/>
            </a:xfrm>
          </p:grpSpPr>
          <p:pic>
            <p:nvPicPr>
              <p:cNvPr id="19" name="Picture 36" descr="http://cache.gettyimages.com/xt/200421264-001.jpg?v=1&amp;g=PDI&amp;s=1">
                <a:hlinkClick r:id="rId14"/>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934199" y="4127233"/>
                <a:ext cx="1195275" cy="611772"/>
              </a:xfrm>
              <a:prstGeom prst="rect">
                <a:avLst/>
              </a:prstGeom>
              <a:noFill/>
              <a:ln w="9525">
                <a:noFill/>
                <a:miter lim="800000"/>
                <a:headEnd/>
                <a:tailEnd/>
              </a:ln>
            </p:spPr>
          </p:pic>
          <p:pic>
            <p:nvPicPr>
              <p:cNvPr id="20" name="Picture 38" descr="http://cache.gettyimages.com/xt/73170385.jpg?v=1&amp;g=PCF&amp;s=1">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934200" y="4800600"/>
                <a:ext cx="990600" cy="657225"/>
              </a:xfrm>
              <a:prstGeom prst="rect">
                <a:avLst/>
              </a:prstGeom>
              <a:noFill/>
              <a:ln w="9525">
                <a:noFill/>
                <a:miter lim="800000"/>
                <a:headEnd/>
                <a:tailEnd/>
              </a:ln>
            </p:spPr>
          </p:pic>
          <p:pic>
            <p:nvPicPr>
              <p:cNvPr id="21" name="Picture 40" descr="http://cache.gettyimages.com/xt/200502962-001.jpg?v=1&amp;g=PC&amp;s=1">
                <a:hlinkClick r:id="rId18"/>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7983930" y="4924425"/>
                <a:ext cx="879475" cy="533400"/>
              </a:xfrm>
              <a:prstGeom prst="rect">
                <a:avLst/>
              </a:prstGeom>
              <a:noFill/>
              <a:ln w="9525">
                <a:noFill/>
                <a:miter lim="800000"/>
                <a:headEnd/>
                <a:tailEnd/>
              </a:ln>
            </p:spPr>
          </p:pic>
          <p:pic>
            <p:nvPicPr>
              <p:cNvPr id="22" name="Picture 42" descr="http://cache.gettyimages.com/xt/200349721-001.jpg?v=1&amp;g=TIB&amp;s=1">
                <a:hlinkClick r:id="rId20"/>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8220168" y="4127233"/>
                <a:ext cx="643237" cy="733692"/>
              </a:xfrm>
              <a:prstGeom prst="rect">
                <a:avLst/>
              </a:prstGeom>
              <a:noFill/>
              <a:ln w="9525">
                <a:noFill/>
                <a:miter lim="800000"/>
                <a:headEnd/>
                <a:tailEnd/>
              </a:ln>
            </p:spPr>
          </p:pic>
        </p:grpSp>
        <p:sp>
          <p:nvSpPr>
            <p:cNvPr id="35" name="TextBox 34"/>
            <p:cNvSpPr txBox="1">
              <a:spLocks noChangeArrowheads="1"/>
            </p:cNvSpPr>
            <p:nvPr/>
          </p:nvSpPr>
          <p:spPr bwMode="auto">
            <a:xfrm>
              <a:off x="5935076" y="5389744"/>
              <a:ext cx="2590382" cy="1040296"/>
            </a:xfrm>
            <a:prstGeom prst="rect">
              <a:avLst/>
            </a:prstGeom>
            <a:noFill/>
            <a:ln w="9525">
              <a:noFill/>
              <a:miter lim="800000"/>
              <a:headEnd/>
              <a:tailEnd/>
            </a:ln>
          </p:spPr>
          <p:txBody>
            <a:bodyPr wrap="none">
              <a:spAutoFit/>
            </a:bodyPr>
            <a:lstStyle/>
            <a:p>
              <a:pPr algn="l">
                <a:spcBef>
                  <a:spcPct val="0"/>
                </a:spcBef>
                <a:buFontTx/>
                <a:buNone/>
              </a:pPr>
              <a:r>
                <a:rPr lang="en-US" sz="1200">
                  <a:solidFill>
                    <a:schemeClr val="tx2"/>
                  </a:solidFill>
                </a:rPr>
                <a:t>Transportation</a:t>
              </a:r>
            </a:p>
            <a:p>
              <a:pPr algn="l">
                <a:spcBef>
                  <a:spcPct val="0"/>
                </a:spcBef>
                <a:buFontTx/>
                <a:buNone/>
              </a:pPr>
              <a:r>
                <a:rPr lang="en-US" sz="1200">
                  <a:solidFill>
                    <a:schemeClr val="tx2"/>
                  </a:solidFill>
                </a:rPr>
                <a:t>&amp; Distribution</a:t>
              </a:r>
            </a:p>
          </p:txBody>
        </p:sp>
        <p:sp>
          <p:nvSpPr>
            <p:cNvPr id="41" name="Down Arrow 40"/>
            <p:cNvSpPr/>
            <p:nvPr/>
          </p:nvSpPr>
          <p:spPr>
            <a:xfrm>
              <a:off x="7288157" y="2792336"/>
              <a:ext cx="648447" cy="1077001"/>
            </a:xfrm>
            <a:prstGeom prst="downArrow">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p>
          </p:txBody>
        </p:sp>
      </p:grpSp>
      <p:grpSp>
        <p:nvGrpSpPr>
          <p:cNvPr id="46" name="Group 45"/>
          <p:cNvGrpSpPr/>
          <p:nvPr/>
        </p:nvGrpSpPr>
        <p:grpSpPr>
          <a:xfrm>
            <a:off x="2866887" y="3872662"/>
            <a:ext cx="1282691" cy="1144236"/>
            <a:chOff x="2033626" y="3768905"/>
            <a:chExt cx="2714317" cy="2346796"/>
          </a:xfrm>
        </p:grpSpPr>
        <p:grpSp>
          <p:nvGrpSpPr>
            <p:cNvPr id="58" name="Group 57"/>
            <p:cNvGrpSpPr/>
            <p:nvPr/>
          </p:nvGrpSpPr>
          <p:grpSpPr>
            <a:xfrm>
              <a:off x="2133600" y="3768905"/>
              <a:ext cx="1538289" cy="1752600"/>
              <a:chOff x="2157411" y="3897312"/>
              <a:chExt cx="1538289" cy="1752600"/>
            </a:xfrm>
          </p:grpSpPr>
          <p:pic>
            <p:nvPicPr>
              <p:cNvPr id="26" name="Picture 52" descr="http://cache.gettyimages.com/xt/200517601-001.jpg?v=1&amp;g=DV&amp;s=1">
                <a:hlinkClick r:id="rId22"/>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2157411" y="3897312"/>
                <a:ext cx="854165" cy="854164"/>
              </a:xfrm>
              <a:prstGeom prst="rect">
                <a:avLst/>
              </a:prstGeom>
              <a:noFill/>
              <a:ln w="9525">
                <a:noFill/>
                <a:miter lim="800000"/>
                <a:headEnd/>
                <a:tailEnd/>
              </a:ln>
            </p:spPr>
          </p:pic>
          <p:pic>
            <p:nvPicPr>
              <p:cNvPr id="27" name="Picture 54" descr="http://cache.gettyimages.com/xt/50444296.jpg?v=1&amp;g=TLP&amp;s=1">
                <a:hlinkClick r:id="rId24"/>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048000" y="4800600"/>
                <a:ext cx="647700" cy="849312"/>
              </a:xfrm>
              <a:prstGeom prst="rect">
                <a:avLst/>
              </a:prstGeom>
              <a:noFill/>
              <a:ln w="9525">
                <a:noFill/>
                <a:miter lim="800000"/>
                <a:headEnd/>
                <a:tailEnd/>
              </a:ln>
            </p:spPr>
          </p:pic>
          <p:pic>
            <p:nvPicPr>
              <p:cNvPr id="28" name="Picture 56" descr="http://cache.gettyimages.com/xt/200523425-003.jpg?v=1&amp;g=TIB&amp;s=1">
                <a:hlinkClick r:id="rId26"/>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3048000" y="3897312"/>
                <a:ext cx="647700" cy="830263"/>
              </a:xfrm>
              <a:prstGeom prst="rect">
                <a:avLst/>
              </a:prstGeom>
              <a:noFill/>
              <a:ln w="9525">
                <a:noFill/>
                <a:miter lim="800000"/>
                <a:headEnd/>
                <a:tailEnd/>
              </a:ln>
            </p:spPr>
          </p:pic>
          <p:pic>
            <p:nvPicPr>
              <p:cNvPr id="29" name="Picture 60" descr="http://cache.gettyimages.com/xt/73503406.jpg?v=1&amp;g=NDP&amp;s=1">
                <a:hlinkClick r:id="rId28"/>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2157411" y="4800600"/>
                <a:ext cx="854165" cy="849312"/>
              </a:xfrm>
              <a:prstGeom prst="rect">
                <a:avLst/>
              </a:prstGeom>
              <a:noFill/>
              <a:ln w="9525">
                <a:noFill/>
                <a:miter lim="800000"/>
                <a:headEnd/>
                <a:tailEnd/>
              </a:ln>
            </p:spPr>
          </p:pic>
        </p:grpSp>
        <p:sp>
          <p:nvSpPr>
            <p:cNvPr id="37" name="TextBox 36"/>
            <p:cNvSpPr txBox="1">
              <a:spLocks noChangeArrowheads="1"/>
            </p:cNvSpPr>
            <p:nvPr/>
          </p:nvSpPr>
          <p:spPr bwMode="auto">
            <a:xfrm>
              <a:off x="2033626" y="5547584"/>
              <a:ext cx="1795116" cy="568117"/>
            </a:xfrm>
            <a:prstGeom prst="rect">
              <a:avLst/>
            </a:prstGeom>
            <a:noFill/>
            <a:ln w="9525">
              <a:noFill/>
              <a:miter lim="800000"/>
              <a:headEnd/>
              <a:tailEnd/>
            </a:ln>
          </p:spPr>
          <p:txBody>
            <a:bodyPr wrap="none">
              <a:spAutoFit/>
            </a:bodyPr>
            <a:lstStyle/>
            <a:p>
              <a:pPr algn="l">
                <a:spcBef>
                  <a:spcPct val="0"/>
                </a:spcBef>
                <a:buFontTx/>
                <a:buNone/>
              </a:pPr>
              <a:r>
                <a:rPr lang="en-US" sz="1200">
                  <a:solidFill>
                    <a:schemeClr val="tx2"/>
                  </a:solidFill>
                </a:rPr>
                <a:t>Recycling</a:t>
              </a:r>
            </a:p>
          </p:txBody>
        </p:sp>
        <p:sp>
          <p:nvSpPr>
            <p:cNvPr id="43" name="Right Arrow 42"/>
            <p:cNvSpPr/>
            <p:nvPr/>
          </p:nvSpPr>
          <p:spPr>
            <a:xfrm flipH="1">
              <a:off x="3710193" y="4429001"/>
              <a:ext cx="1037750" cy="517012"/>
            </a:xfrm>
            <a:prstGeom prst="rightArrow">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p>
          </p:txBody>
        </p:sp>
      </p:grpSp>
      <p:grpSp>
        <p:nvGrpSpPr>
          <p:cNvPr id="47" name="Group 46"/>
          <p:cNvGrpSpPr/>
          <p:nvPr/>
        </p:nvGrpSpPr>
        <p:grpSpPr>
          <a:xfrm>
            <a:off x="1411599" y="3771858"/>
            <a:ext cx="1140827" cy="1116077"/>
            <a:chOff x="388871" y="3804257"/>
            <a:chExt cx="2227337" cy="2318838"/>
          </a:xfrm>
        </p:grpSpPr>
        <p:grpSp>
          <p:nvGrpSpPr>
            <p:cNvPr id="59" name="Group 58"/>
            <p:cNvGrpSpPr/>
            <p:nvPr/>
          </p:nvGrpSpPr>
          <p:grpSpPr>
            <a:xfrm>
              <a:off x="647700" y="3804257"/>
              <a:ext cx="838200" cy="1744403"/>
              <a:chOff x="576262" y="3894397"/>
              <a:chExt cx="838200" cy="1744403"/>
            </a:xfrm>
          </p:grpSpPr>
          <p:pic>
            <p:nvPicPr>
              <p:cNvPr id="30" name="Picture 62" descr="http://cache.gettyimages.com/xt/dv118084.jpg?v=1&amp;g=STK&amp;s=1">
                <a:hlinkClick r:id="rId30"/>
              </p:cNvPr>
              <p:cNvPicPr>
                <a:picLocks noChangeAspect="1" noChangeArrowheads="1"/>
              </p:cNvPicPr>
              <p:nvPr/>
            </p:nvPicPr>
            <p:blipFill rotWithShape="1">
              <a:blip r:embed="rId31" cstate="email">
                <a:extLst>
                  <a:ext uri="{28A0092B-C50C-407E-A947-70E740481C1C}">
                    <a14:useLocalDpi xmlns:a14="http://schemas.microsoft.com/office/drawing/2010/main"/>
                  </a:ext>
                </a:extLst>
              </a:blip>
              <a:srcRect/>
              <a:stretch/>
            </p:blipFill>
            <p:spPr bwMode="auto">
              <a:xfrm>
                <a:off x="576262" y="4843461"/>
                <a:ext cx="838200" cy="795339"/>
              </a:xfrm>
              <a:prstGeom prst="rect">
                <a:avLst/>
              </a:prstGeom>
              <a:noFill/>
              <a:ln w="9525">
                <a:noFill/>
                <a:miter lim="800000"/>
                <a:headEnd/>
                <a:tailEnd/>
              </a:ln>
            </p:spPr>
          </p:pic>
          <p:pic>
            <p:nvPicPr>
              <p:cNvPr id="31" name="Picture 65"/>
              <p:cNvPicPr>
                <a:picLocks noChangeAspect="1" noChangeArrowheads="1"/>
              </p:cNvPicPr>
              <p:nvPr/>
            </p:nvPicPr>
            <p:blipFill rotWithShape="1">
              <a:blip r:embed="rId32" cstate="email">
                <a:extLst>
                  <a:ext uri="{28A0092B-C50C-407E-A947-70E740481C1C}">
                    <a14:useLocalDpi xmlns:a14="http://schemas.microsoft.com/office/drawing/2010/main"/>
                  </a:ext>
                </a:extLst>
              </a:blip>
              <a:srcRect/>
              <a:stretch/>
            </p:blipFill>
            <p:spPr bwMode="auto">
              <a:xfrm>
                <a:off x="576262" y="3894397"/>
                <a:ext cx="838200" cy="916060"/>
              </a:xfrm>
              <a:prstGeom prst="rect">
                <a:avLst/>
              </a:prstGeom>
              <a:noFill/>
              <a:ln w="9525">
                <a:noFill/>
                <a:miter lim="800000"/>
                <a:headEnd/>
                <a:tailEnd/>
              </a:ln>
            </p:spPr>
          </p:pic>
        </p:grpSp>
        <p:sp>
          <p:nvSpPr>
            <p:cNvPr id="38" name="TextBox 37"/>
            <p:cNvSpPr txBox="1">
              <a:spLocks noChangeArrowheads="1"/>
            </p:cNvSpPr>
            <p:nvPr/>
          </p:nvSpPr>
          <p:spPr bwMode="auto">
            <a:xfrm>
              <a:off x="388871" y="5547583"/>
              <a:ext cx="2227337" cy="575512"/>
            </a:xfrm>
            <a:prstGeom prst="rect">
              <a:avLst/>
            </a:prstGeom>
            <a:noFill/>
            <a:ln w="9525">
              <a:noFill/>
              <a:miter lim="800000"/>
              <a:headEnd/>
              <a:tailEnd/>
            </a:ln>
          </p:spPr>
          <p:txBody>
            <a:bodyPr wrap="square">
              <a:spAutoFit/>
            </a:bodyPr>
            <a:lstStyle/>
            <a:p>
              <a:pPr algn="l">
                <a:spcBef>
                  <a:spcPct val="0"/>
                </a:spcBef>
                <a:buFontTx/>
                <a:buNone/>
              </a:pPr>
              <a:r>
                <a:rPr lang="en-US" sz="1200">
                  <a:solidFill>
                    <a:schemeClr val="tx2"/>
                  </a:solidFill>
                </a:rPr>
                <a:t>Final Disposal</a:t>
              </a:r>
            </a:p>
          </p:txBody>
        </p:sp>
        <p:sp>
          <p:nvSpPr>
            <p:cNvPr id="44" name="Right Arrow 43"/>
            <p:cNvSpPr/>
            <p:nvPr/>
          </p:nvSpPr>
          <p:spPr>
            <a:xfrm flipH="1">
              <a:off x="1513673" y="4473981"/>
              <a:ext cx="945122" cy="594870"/>
            </a:xfrm>
            <a:prstGeom prst="rightArrow">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p>
          </p:txBody>
        </p:sp>
      </p:grpSp>
      <p:sp>
        <p:nvSpPr>
          <p:cNvPr id="45" name="Bent Arrow 44"/>
          <p:cNvSpPr/>
          <p:nvPr/>
        </p:nvSpPr>
        <p:spPr>
          <a:xfrm>
            <a:off x="2990103" y="3002368"/>
            <a:ext cx="781265" cy="809537"/>
          </a:xfrm>
          <a:prstGeom prst="bentArrow">
            <a:avLst>
              <a:gd name="adj1" fmla="val 28373"/>
              <a:gd name="adj2" fmla="val 21777"/>
              <a:gd name="adj3" fmla="val 25000"/>
              <a:gd name="adj4" fmla="val 0"/>
            </a:avLst>
          </a:prstGeom>
          <a:solidFill>
            <a:schemeClr val="bg1">
              <a:lumMod val="8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solidFill>
                <a:schemeClr val="tx1"/>
              </a:solidFill>
            </a:endParaRPr>
          </a:p>
        </p:txBody>
      </p:sp>
      <p:grpSp>
        <p:nvGrpSpPr>
          <p:cNvPr id="2" name="Group 1"/>
          <p:cNvGrpSpPr/>
          <p:nvPr/>
        </p:nvGrpSpPr>
        <p:grpSpPr>
          <a:xfrm>
            <a:off x="3626594" y="2230705"/>
            <a:ext cx="1897320" cy="1017742"/>
            <a:chOff x="1735040" y="332968"/>
            <a:chExt cx="4774046" cy="2560846"/>
          </a:xfrm>
        </p:grpSpPr>
        <p:sp>
          <p:nvSpPr>
            <p:cNvPr id="33" name="TextBox 32"/>
            <p:cNvSpPr txBox="1">
              <a:spLocks noChangeArrowheads="1"/>
            </p:cNvSpPr>
            <p:nvPr/>
          </p:nvSpPr>
          <p:spPr bwMode="auto">
            <a:xfrm>
              <a:off x="1735040" y="332968"/>
              <a:ext cx="3624113" cy="1161643"/>
            </a:xfrm>
            <a:prstGeom prst="rect">
              <a:avLst/>
            </a:prstGeom>
            <a:noFill/>
            <a:ln w="9525">
              <a:noFill/>
              <a:miter lim="800000"/>
              <a:headEnd/>
              <a:tailEnd/>
            </a:ln>
          </p:spPr>
          <p:txBody>
            <a:bodyPr wrap="square">
              <a:spAutoFit/>
            </a:bodyPr>
            <a:lstStyle/>
            <a:p>
              <a:pPr algn="ctr">
                <a:spcBef>
                  <a:spcPct val="0"/>
                </a:spcBef>
                <a:buFontTx/>
                <a:buNone/>
              </a:pPr>
              <a:r>
                <a:rPr lang="en-US" sz="1200">
                  <a:solidFill>
                    <a:schemeClr val="tx2"/>
                  </a:solidFill>
                </a:rPr>
                <a:t>Materials Manufacture</a:t>
              </a:r>
            </a:p>
          </p:txBody>
        </p:sp>
        <p:sp>
          <p:nvSpPr>
            <p:cNvPr id="40" name="Right Arrow 39"/>
            <p:cNvSpPr/>
            <p:nvPr/>
          </p:nvSpPr>
          <p:spPr>
            <a:xfrm>
              <a:off x="4563072" y="1558434"/>
              <a:ext cx="1946014" cy="666644"/>
            </a:xfrm>
            <a:prstGeom prst="rightArrow">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p>
          </p:txBody>
        </p:sp>
        <p:grpSp>
          <p:nvGrpSpPr>
            <p:cNvPr id="53" name="Group 52"/>
            <p:cNvGrpSpPr/>
            <p:nvPr/>
          </p:nvGrpSpPr>
          <p:grpSpPr>
            <a:xfrm>
              <a:off x="2530480" y="1358673"/>
              <a:ext cx="1831977" cy="1535141"/>
              <a:chOff x="2530480" y="1198446"/>
              <a:chExt cx="1831977" cy="1535141"/>
            </a:xfrm>
          </p:grpSpPr>
          <p:pic>
            <p:nvPicPr>
              <p:cNvPr id="5" name="Picture 28"/>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3568707" y="1981877"/>
                <a:ext cx="793750" cy="751708"/>
              </a:xfrm>
              <a:prstGeom prst="rect">
                <a:avLst/>
              </a:prstGeom>
              <a:noFill/>
              <a:ln w="9525">
                <a:noFill/>
                <a:miter lim="800000"/>
                <a:headEnd/>
                <a:tailEnd/>
              </a:ln>
            </p:spPr>
          </p:pic>
          <p:pic>
            <p:nvPicPr>
              <p:cNvPr id="11" name="Picture 13"/>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3269108" y="1198446"/>
                <a:ext cx="1093347" cy="733425"/>
              </a:xfrm>
              <a:prstGeom prst="rect">
                <a:avLst/>
              </a:prstGeom>
              <a:noFill/>
              <a:ln w="9525">
                <a:noFill/>
                <a:miter lim="800000"/>
                <a:headEnd/>
                <a:tailEnd/>
              </a:ln>
            </p:spPr>
          </p:pic>
          <p:pic>
            <p:nvPicPr>
              <p:cNvPr id="13" name="Picture 15"/>
              <p:cNvPicPr>
                <a:picLocks noChangeAspect="1" noChangeArrowheads="1"/>
              </p:cNvPicPr>
              <p:nvPr/>
            </p:nvPicPr>
            <p:blipFill>
              <a:blip r:embed="rId35" cstate="email">
                <a:extLst>
                  <a:ext uri="{28A0092B-C50C-407E-A947-70E740481C1C}">
                    <a14:useLocalDpi xmlns:a14="http://schemas.microsoft.com/office/drawing/2010/main"/>
                  </a:ext>
                </a:extLst>
              </a:blip>
              <a:srcRect/>
              <a:stretch>
                <a:fillRect/>
              </a:stretch>
            </p:blipFill>
            <p:spPr bwMode="auto">
              <a:xfrm>
                <a:off x="2530480" y="1198448"/>
                <a:ext cx="733425" cy="733425"/>
              </a:xfrm>
              <a:prstGeom prst="rect">
                <a:avLst/>
              </a:prstGeom>
              <a:noFill/>
              <a:ln w="9525">
                <a:noFill/>
                <a:miter lim="800000"/>
                <a:headEnd/>
                <a:tailEnd/>
              </a:ln>
            </p:spPr>
          </p:pic>
          <p:pic>
            <p:nvPicPr>
              <p:cNvPr id="1026" name="Picture 2" descr="http://www.chacompanies.com/images/projects/Chem-Plant---SII.jpg"/>
              <p:cNvPicPr>
                <a:picLocks noChangeAspect="1" noChangeArrowheads="1"/>
              </p:cNvPicPr>
              <p:nvPr/>
            </p:nvPicPr>
            <p:blipFill rotWithShape="1">
              <a:blip r:embed="rId36" cstate="email">
                <a:extLst>
                  <a:ext uri="{28A0092B-C50C-407E-A947-70E740481C1C}">
                    <a14:useLocalDpi xmlns:a14="http://schemas.microsoft.com/office/drawing/2010/main"/>
                  </a:ext>
                </a:extLst>
              </a:blip>
              <a:srcRect/>
              <a:stretch/>
            </p:blipFill>
            <p:spPr bwMode="auto">
              <a:xfrm>
                <a:off x="2530480" y="1981877"/>
                <a:ext cx="990599" cy="75171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 name="Group 15"/>
          <p:cNvGrpSpPr/>
          <p:nvPr/>
        </p:nvGrpSpPr>
        <p:grpSpPr>
          <a:xfrm>
            <a:off x="4318088" y="3881897"/>
            <a:ext cx="1359444" cy="1020738"/>
            <a:chOff x="4247945" y="3863366"/>
            <a:chExt cx="2770394" cy="2311487"/>
          </a:xfrm>
        </p:grpSpPr>
        <p:sp>
          <p:nvSpPr>
            <p:cNvPr id="36" name="TextBox 35"/>
            <p:cNvSpPr txBox="1">
              <a:spLocks noChangeArrowheads="1"/>
            </p:cNvSpPr>
            <p:nvPr/>
          </p:nvSpPr>
          <p:spPr bwMode="auto">
            <a:xfrm>
              <a:off x="4699590" y="5547582"/>
              <a:ext cx="931673" cy="627271"/>
            </a:xfrm>
            <a:prstGeom prst="rect">
              <a:avLst/>
            </a:prstGeom>
            <a:noFill/>
            <a:ln w="9525">
              <a:noFill/>
              <a:miter lim="800000"/>
              <a:headEnd/>
              <a:tailEnd/>
            </a:ln>
          </p:spPr>
          <p:txBody>
            <a:bodyPr wrap="none">
              <a:spAutoFit/>
            </a:bodyPr>
            <a:lstStyle/>
            <a:p>
              <a:pPr algn="l">
                <a:spcBef>
                  <a:spcPct val="0"/>
                </a:spcBef>
                <a:buFontTx/>
                <a:buNone/>
              </a:pPr>
              <a:r>
                <a:rPr lang="en-US" sz="1200">
                  <a:solidFill>
                    <a:schemeClr val="tx2"/>
                  </a:solidFill>
                </a:rPr>
                <a:t>Use</a:t>
              </a:r>
            </a:p>
          </p:txBody>
        </p:sp>
        <p:sp>
          <p:nvSpPr>
            <p:cNvPr id="42" name="Right Arrow 41"/>
            <p:cNvSpPr/>
            <p:nvPr/>
          </p:nvSpPr>
          <p:spPr>
            <a:xfrm flipH="1">
              <a:off x="6135919" y="4356004"/>
              <a:ext cx="882420" cy="534176"/>
            </a:xfrm>
            <a:prstGeom prst="rightArrow">
              <a:avLst/>
            </a:prstGeom>
            <a:solidFill>
              <a:schemeClr val="bg1">
                <a:lumMod val="75000"/>
              </a:schemeClr>
            </a:solidFill>
            <a:ln>
              <a:noFill/>
            </a:ln>
          </p:spPr>
          <p:style>
            <a:lnRef idx="2">
              <a:schemeClr val="dk1"/>
            </a:lnRef>
            <a:fillRef idx="1">
              <a:schemeClr val="lt1"/>
            </a:fillRef>
            <a:effectRef idx="0">
              <a:schemeClr val="dk1"/>
            </a:effectRef>
            <a:fontRef idx="minor">
              <a:schemeClr val="dk1"/>
            </a:fontRef>
          </p:style>
          <p:txBody>
            <a:bodyPr anchor="ctr"/>
            <a:lstStyle/>
            <a:p>
              <a:pPr>
                <a:spcBef>
                  <a:spcPct val="0"/>
                </a:spcBef>
                <a:buFontTx/>
                <a:buNone/>
                <a:defRPr/>
              </a:pPr>
              <a:endParaRPr lang="en-US" sz="795"/>
            </a:p>
          </p:txBody>
        </p:sp>
        <p:grpSp>
          <p:nvGrpSpPr>
            <p:cNvPr id="57" name="Group 56"/>
            <p:cNvGrpSpPr/>
            <p:nvPr/>
          </p:nvGrpSpPr>
          <p:grpSpPr>
            <a:xfrm>
              <a:off x="4247945" y="3863366"/>
              <a:ext cx="1848055" cy="1563678"/>
              <a:chOff x="4655820" y="4180839"/>
              <a:chExt cx="1848055" cy="1563678"/>
            </a:xfrm>
          </p:grpSpPr>
          <p:pic>
            <p:nvPicPr>
              <p:cNvPr id="23" name="Picture 44" descr="http://cache.gettyimages.com/xt/73022167.jpg?v=1&amp;g=DV&amp;s=1">
                <a:hlinkClick r:id="rId6"/>
              </p:cNvPr>
              <p:cNvPicPr>
                <a:picLocks noChangeAspect="1" noChangeArrowheads="1"/>
              </p:cNvPicPr>
              <p:nvPr/>
            </p:nvPicPr>
            <p:blipFill>
              <a:blip r:embed="rId37" cstate="email">
                <a:extLst>
                  <a:ext uri="{28A0092B-C50C-407E-A947-70E740481C1C}">
                    <a14:useLocalDpi xmlns:a14="http://schemas.microsoft.com/office/drawing/2010/main"/>
                  </a:ext>
                </a:extLst>
              </a:blip>
              <a:srcRect/>
              <a:stretch>
                <a:fillRect/>
              </a:stretch>
            </p:blipFill>
            <p:spPr bwMode="auto">
              <a:xfrm>
                <a:off x="4655820" y="4180839"/>
                <a:ext cx="794099" cy="653478"/>
              </a:xfrm>
              <a:prstGeom prst="rect">
                <a:avLst/>
              </a:prstGeom>
              <a:noFill/>
              <a:ln w="9525">
                <a:noFill/>
                <a:miter lim="800000"/>
                <a:headEnd/>
                <a:tailEnd/>
              </a:ln>
            </p:spPr>
          </p:pic>
          <p:pic>
            <p:nvPicPr>
              <p:cNvPr id="24" name="Picture 46" descr="http://cache.gettyimages.com/xt/200531707-007.jpg?v=1&amp;g=FPG&amp;s=1">
                <a:hlinkClick r:id="rId38"/>
              </p:cNvPr>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5499100" y="4180839"/>
                <a:ext cx="1004775" cy="653478"/>
              </a:xfrm>
              <a:prstGeom prst="rect">
                <a:avLst/>
              </a:prstGeom>
              <a:noFill/>
              <a:ln w="9525">
                <a:noFill/>
                <a:miter lim="800000"/>
                <a:headEnd/>
                <a:tailEnd/>
              </a:ln>
            </p:spPr>
          </p:pic>
          <p:pic>
            <p:nvPicPr>
              <p:cNvPr id="25" name="Picture 48" descr="http://cache.gettyimages.com/xt/73208408.jpg?v=1&amp;g=NLM&amp;s=1">
                <a:hlinkClick r:id="rId40"/>
              </p:cNvPr>
              <p:cNvPicPr>
                <a:picLocks noChangeAspect="1" noChangeArrowheads="1"/>
              </p:cNvPicPr>
              <p:nvPr/>
            </p:nvPicPr>
            <p:blipFill rotWithShape="1">
              <a:blip r:embed="rId41" cstate="email">
                <a:extLst>
                  <a:ext uri="{28A0092B-C50C-407E-A947-70E740481C1C}">
                    <a14:useLocalDpi xmlns:a14="http://schemas.microsoft.com/office/drawing/2010/main"/>
                  </a:ext>
                </a:extLst>
              </a:blip>
              <a:srcRect/>
              <a:stretch/>
            </p:blipFill>
            <p:spPr bwMode="auto">
              <a:xfrm>
                <a:off x="4655820" y="4876800"/>
                <a:ext cx="679181" cy="86771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2" cstate="email">
                <a:extLst>
                  <a:ext uri="{28A0092B-C50C-407E-A947-70E740481C1C}">
                    <a14:useLocalDpi xmlns:a14="http://schemas.microsoft.com/office/drawing/2010/main"/>
                  </a:ext>
                </a:extLst>
              </a:blip>
              <a:srcRect/>
              <a:stretch/>
            </p:blipFill>
            <p:spPr bwMode="auto">
              <a:xfrm>
                <a:off x="5382545" y="4876800"/>
                <a:ext cx="1121330" cy="86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61" name="Slide Number Placeholder 3"/>
          <p:cNvSpPr txBox="1">
            <a:spLocks/>
          </p:cNvSpPr>
          <p:nvPr/>
        </p:nvSpPr>
        <p:spPr>
          <a:xfrm>
            <a:off x="6694531" y="4404648"/>
            <a:ext cx="181702" cy="181702"/>
          </a:xfrm>
          <a:prstGeom prst="rect">
            <a:avLst/>
          </a:prstGeom>
        </p:spPr>
        <p:txBody>
          <a:bodyPr vert="horz" lIns="36341" tIns="18170" rIns="36341" bIns="18170" rtlCol="0" anchor="ctr"/>
          <a:lstStyle>
            <a:defPPr>
              <a:defRPr lang="en-US"/>
            </a:defPPr>
            <a:lvl1pPr marL="0" algn="r" defTabSz="457200" rtl="0" eaLnBrk="1" latinLnBrk="0" hangingPunct="1">
              <a:defRPr sz="12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AB34BB-2D8C-4F51-AD8B-23431EDB00C4}" type="slidenum">
              <a:rPr lang="en-US" sz="477"/>
              <a:t>28</a:t>
            </a:fld>
            <a:endParaRPr lang="en-US" sz="477"/>
          </a:p>
        </p:txBody>
      </p:sp>
      <p:sp>
        <p:nvSpPr>
          <p:cNvPr id="10" name="Rectangle 9"/>
          <p:cNvSpPr/>
          <p:nvPr/>
        </p:nvSpPr>
        <p:spPr>
          <a:xfrm>
            <a:off x="1092496" y="2005567"/>
            <a:ext cx="6427205" cy="1635182"/>
          </a:xfrm>
          <a:prstGeom prst="rect">
            <a:avLst/>
          </a:prstGeom>
          <a:noFill/>
          <a:ln w="38100">
            <a:solidFill>
              <a:schemeClr val="accent4"/>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sz="900" b="1">
                <a:solidFill>
                  <a:srgbClr val="FF0000"/>
                </a:solidFill>
              </a:rPr>
              <a:t>Cradle-to-Gate</a:t>
            </a:r>
          </a:p>
        </p:txBody>
      </p:sp>
      <p:sp>
        <p:nvSpPr>
          <p:cNvPr id="62" name="Rectangle 61"/>
          <p:cNvSpPr/>
          <p:nvPr/>
        </p:nvSpPr>
        <p:spPr>
          <a:xfrm>
            <a:off x="693776" y="1766335"/>
            <a:ext cx="7272669" cy="3375756"/>
          </a:xfrm>
          <a:prstGeom prst="rect">
            <a:avLst/>
          </a:prstGeom>
          <a:noFill/>
          <a:ln w="3810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sz="900" b="1">
                <a:solidFill>
                  <a:schemeClr val="tx1"/>
                </a:solidFill>
              </a:rPr>
              <a:t>Cradle-to-Grave</a:t>
            </a:r>
          </a:p>
        </p:txBody>
      </p:sp>
      <p:sp>
        <p:nvSpPr>
          <p:cNvPr id="60" name="TextBox 59"/>
          <p:cNvSpPr txBox="1">
            <a:spLocks noChangeArrowheads="1"/>
          </p:cNvSpPr>
          <p:nvPr/>
        </p:nvSpPr>
        <p:spPr bwMode="auto">
          <a:xfrm>
            <a:off x="8270870" y="956945"/>
            <a:ext cx="12737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defRPr>
            </a:lvl1pPr>
            <a:lvl2pPr marL="742950" indent="-285750">
              <a:defRPr sz="1600">
                <a:solidFill>
                  <a:schemeClr val="tx1"/>
                </a:solidFill>
                <a:latin typeface="Arial" charset="0"/>
              </a:defRPr>
            </a:lvl2pPr>
            <a:lvl3pPr marL="1143000" indent="-228600">
              <a:defRPr sz="1600">
                <a:solidFill>
                  <a:schemeClr val="tx1"/>
                </a:solidFill>
                <a:latin typeface="Arial" charset="0"/>
              </a:defRPr>
            </a:lvl3pPr>
            <a:lvl4pPr marL="1600200" indent="-228600">
              <a:defRPr sz="1600">
                <a:solidFill>
                  <a:schemeClr val="tx1"/>
                </a:solidFill>
                <a:latin typeface="Arial" charset="0"/>
              </a:defRPr>
            </a:lvl4pPr>
            <a:lvl5pPr marL="2057400" indent="-228600">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buFontTx/>
              <a:buNone/>
            </a:pPr>
            <a:r>
              <a:rPr lang="en-US" sz="1200" b="1">
                <a:solidFill>
                  <a:schemeClr val="tx1">
                    <a:lumMod val="75000"/>
                  </a:schemeClr>
                </a:solidFill>
                <a:latin typeface="+mn-lt"/>
              </a:rPr>
              <a:t>System Boundary</a:t>
            </a:r>
          </a:p>
        </p:txBody>
      </p:sp>
      <p:cxnSp>
        <p:nvCxnSpPr>
          <p:cNvPr id="1025" name="Curved Connector 1024"/>
          <p:cNvCxnSpPr>
            <a:cxnSpLocks/>
          </p:cNvCxnSpPr>
          <p:nvPr/>
        </p:nvCxnSpPr>
        <p:spPr>
          <a:xfrm rot="5400000">
            <a:off x="8050555" y="1424299"/>
            <a:ext cx="602729" cy="789854"/>
          </a:xfrm>
          <a:prstGeom prst="curvedConnector2">
            <a:avLst/>
          </a:prstGeom>
          <a:ln>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295353" y="5941349"/>
            <a:ext cx="6689652" cy="761747"/>
          </a:xfrm>
          <a:prstGeom prst="rect">
            <a:avLst/>
          </a:prstGeom>
          <a:noFill/>
        </p:spPr>
        <p:txBody>
          <a:bodyPr wrap="none" lIns="91440" tIns="45720" rIns="91440" bIns="45720" rtlCol="0" anchor="t">
            <a:spAutoFit/>
          </a:bodyPr>
          <a:lstStyle/>
          <a:p>
            <a:endParaRPr lang="en-US" sz="1150" b="1">
              <a:cs typeface="Arial"/>
            </a:endParaRPr>
          </a:p>
          <a:p>
            <a:endParaRPr lang="en-US" sz="1200">
              <a:cs typeface="Arial" panose="020B0604020202020204"/>
            </a:endParaRPr>
          </a:p>
          <a:p>
            <a:r>
              <a:rPr lang="en-US" sz="2000">
                <a:solidFill>
                  <a:schemeClr val="tx2"/>
                </a:solidFill>
                <a:cs typeface="Arial" panose="020B0604020202020204"/>
              </a:rPr>
              <a:t>What do I need to include in my product carbon footprint?</a:t>
            </a:r>
          </a:p>
        </p:txBody>
      </p:sp>
      <p:sp>
        <p:nvSpPr>
          <p:cNvPr id="50" name="Rectangle 49">
            <a:extLst>
              <a:ext uri="{FF2B5EF4-FFF2-40B4-BE49-F238E27FC236}">
                <a16:creationId xmlns:a16="http://schemas.microsoft.com/office/drawing/2014/main" id="{0C474BFF-2F43-4867-9C77-07A48194CB2F}"/>
              </a:ext>
            </a:extLst>
          </p:cNvPr>
          <p:cNvSpPr/>
          <p:nvPr/>
        </p:nvSpPr>
        <p:spPr>
          <a:xfrm>
            <a:off x="5598042" y="2332517"/>
            <a:ext cx="1770321" cy="1172240"/>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TextBox 66">
            <a:extLst>
              <a:ext uri="{FF2B5EF4-FFF2-40B4-BE49-F238E27FC236}">
                <a16:creationId xmlns:a16="http://schemas.microsoft.com/office/drawing/2014/main" id="{FF50855D-5175-4E52-86D6-EF9E097996D4}"/>
              </a:ext>
            </a:extLst>
          </p:cNvPr>
          <p:cNvSpPr txBox="1"/>
          <p:nvPr/>
        </p:nvSpPr>
        <p:spPr>
          <a:xfrm>
            <a:off x="6108406" y="2337557"/>
            <a:ext cx="1261952" cy="230832"/>
          </a:xfrm>
          <a:prstGeom prst="rect">
            <a:avLst/>
          </a:prstGeom>
          <a:noFill/>
        </p:spPr>
        <p:txBody>
          <a:bodyPr wrap="square">
            <a:spAutoFit/>
          </a:bodyPr>
          <a:lstStyle/>
          <a:p>
            <a:pPr algn="r"/>
            <a:r>
              <a:rPr lang="en-US" sz="900" b="1">
                <a:solidFill>
                  <a:schemeClr val="accent1">
                    <a:lumMod val="50000"/>
                  </a:schemeClr>
                </a:solidFill>
              </a:rPr>
              <a:t>Gate-to-Gate</a:t>
            </a:r>
          </a:p>
        </p:txBody>
      </p:sp>
      <p:sp>
        <p:nvSpPr>
          <p:cNvPr id="51" name="TextBox 50">
            <a:extLst>
              <a:ext uri="{FF2B5EF4-FFF2-40B4-BE49-F238E27FC236}">
                <a16:creationId xmlns:a16="http://schemas.microsoft.com/office/drawing/2014/main" id="{F462870A-DD47-74A5-CC0B-BE62BB0EFAB0}"/>
              </a:ext>
            </a:extLst>
          </p:cNvPr>
          <p:cNvSpPr txBox="1"/>
          <p:nvPr/>
        </p:nvSpPr>
        <p:spPr>
          <a:xfrm>
            <a:off x="1203649" y="5579706"/>
            <a:ext cx="6587412" cy="3616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150" b="1">
                <a:cs typeface="Segoe UI"/>
              </a:rPr>
              <a:t>System boundary</a:t>
            </a:r>
            <a:r>
              <a:rPr lang="en-US" sz="1150">
                <a:cs typeface="Segoe UI"/>
              </a:rPr>
              <a:t>​</a:t>
            </a:r>
          </a:p>
          <a:p>
            <a:r>
              <a:rPr lang="en-US" sz="1200">
                <a:cs typeface="Segoe UI"/>
              </a:rPr>
              <a:t>set of criteria specifying which unit processes are part of a product system</a:t>
            </a:r>
          </a:p>
        </p:txBody>
      </p:sp>
    </p:spTree>
    <p:extLst>
      <p:ext uri="{BB962C8B-B14F-4D97-AF65-F5344CB8AC3E}">
        <p14:creationId xmlns:p14="http://schemas.microsoft.com/office/powerpoint/2010/main" val="1876670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
            <a:extLst>
              <a:ext uri="{FF2B5EF4-FFF2-40B4-BE49-F238E27FC236}">
                <a16:creationId xmlns:a16="http://schemas.microsoft.com/office/drawing/2014/main" id="{D4B33530-C647-4F94-B208-BF8D3E258934}"/>
              </a:ext>
            </a:extLst>
          </p:cNvPr>
          <p:cNvSpPr txBox="1">
            <a:spLocks/>
          </p:cNvSpPr>
          <p:nvPr/>
        </p:nvSpPr>
        <p:spPr>
          <a:xfrm>
            <a:off x="588931" y="291483"/>
            <a:ext cx="7156799" cy="290849"/>
          </a:xfrm>
          <a:prstGeom prst="rect">
            <a:avLst/>
          </a:prstGeom>
        </p:spPr>
        <p:txBody>
          <a:bodyPr vert="horz" lIns="0" tIns="0" rIns="0" bIns="0" rtlCol="0" anchor="t" anchorCtr="0">
            <a:normAutofit/>
          </a:bodyPr>
          <a:lstStyle>
            <a:lvl1pPr defTabSz="685800">
              <a:lnSpc>
                <a:spcPct val="90000"/>
              </a:lnSpc>
              <a:spcBef>
                <a:spcPct val="0"/>
              </a:spcBef>
              <a:buNone/>
              <a:defRPr sz="2100" b="1">
                <a:solidFill>
                  <a:schemeClr val="tx2"/>
                </a:solidFill>
                <a:latin typeface="+mj-lt"/>
                <a:ea typeface="+mj-ea"/>
                <a:cs typeface="+mj-cs"/>
              </a:defRPr>
            </a:lvl1pPr>
          </a:lstStyle>
          <a:p>
            <a:r>
              <a:rPr lang="en-US"/>
              <a:t>Material Flow diagram</a:t>
            </a:r>
          </a:p>
        </p:txBody>
      </p:sp>
      <p:sp>
        <p:nvSpPr>
          <p:cNvPr id="10" name="Rectangle 9">
            <a:extLst>
              <a:ext uri="{FF2B5EF4-FFF2-40B4-BE49-F238E27FC236}">
                <a16:creationId xmlns:a16="http://schemas.microsoft.com/office/drawing/2014/main" id="{0B220C3E-F4E7-48B1-A055-278950089820}"/>
              </a:ext>
            </a:extLst>
          </p:cNvPr>
          <p:cNvSpPr/>
          <p:nvPr/>
        </p:nvSpPr>
        <p:spPr>
          <a:xfrm>
            <a:off x="2566575" y="6509784"/>
            <a:ext cx="4153328" cy="2696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a:solidFill>
                  <a:schemeClr val="tx1"/>
                </a:solidFill>
              </a:rPr>
              <a:t>Illustrative Purposes only</a:t>
            </a:r>
          </a:p>
        </p:txBody>
      </p:sp>
      <p:sp>
        <p:nvSpPr>
          <p:cNvPr id="3" name="Arrow: Chevron 2">
            <a:extLst>
              <a:ext uri="{FF2B5EF4-FFF2-40B4-BE49-F238E27FC236}">
                <a16:creationId xmlns:a16="http://schemas.microsoft.com/office/drawing/2014/main" id="{C92DBE8B-30BE-5BB3-E521-FA5788BB4A6C}"/>
              </a:ext>
            </a:extLst>
          </p:cNvPr>
          <p:cNvSpPr/>
          <p:nvPr/>
        </p:nvSpPr>
        <p:spPr>
          <a:xfrm>
            <a:off x="168843" y="858640"/>
            <a:ext cx="1530387"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Raw Material extraction</a:t>
            </a:r>
          </a:p>
        </p:txBody>
      </p:sp>
      <p:sp>
        <p:nvSpPr>
          <p:cNvPr id="12" name="Arrow: Chevron 11">
            <a:extLst>
              <a:ext uri="{FF2B5EF4-FFF2-40B4-BE49-F238E27FC236}">
                <a16:creationId xmlns:a16="http://schemas.microsoft.com/office/drawing/2014/main" id="{58DA3A06-87F6-9118-B9BB-4FB9B1512133}"/>
              </a:ext>
            </a:extLst>
          </p:cNvPr>
          <p:cNvSpPr/>
          <p:nvPr/>
        </p:nvSpPr>
        <p:spPr>
          <a:xfrm>
            <a:off x="3155541" y="854286"/>
            <a:ext cx="1694096" cy="437331"/>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Product Manufacturing </a:t>
            </a:r>
          </a:p>
        </p:txBody>
      </p:sp>
      <p:sp>
        <p:nvSpPr>
          <p:cNvPr id="15" name="Arrow: Chevron 14">
            <a:extLst>
              <a:ext uri="{FF2B5EF4-FFF2-40B4-BE49-F238E27FC236}">
                <a16:creationId xmlns:a16="http://schemas.microsoft.com/office/drawing/2014/main" id="{9996692A-5A0E-C869-8A57-958169DF7C71}"/>
              </a:ext>
            </a:extLst>
          </p:cNvPr>
          <p:cNvSpPr/>
          <p:nvPr/>
        </p:nvSpPr>
        <p:spPr>
          <a:xfrm>
            <a:off x="6199919" y="856951"/>
            <a:ext cx="1302925" cy="447227"/>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Use Phase</a:t>
            </a:r>
          </a:p>
        </p:txBody>
      </p:sp>
      <p:sp>
        <p:nvSpPr>
          <p:cNvPr id="17" name="Arrow: Chevron 16">
            <a:extLst>
              <a:ext uri="{FF2B5EF4-FFF2-40B4-BE49-F238E27FC236}">
                <a16:creationId xmlns:a16="http://schemas.microsoft.com/office/drawing/2014/main" id="{CC76D980-2484-A309-3BCB-2B8545D98CF6}"/>
              </a:ext>
            </a:extLst>
          </p:cNvPr>
          <p:cNvSpPr/>
          <p:nvPr/>
        </p:nvSpPr>
        <p:spPr>
          <a:xfrm>
            <a:off x="7340027" y="863970"/>
            <a:ext cx="1304401" cy="460077"/>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Disposal</a:t>
            </a:r>
          </a:p>
        </p:txBody>
      </p:sp>
      <p:pic>
        <p:nvPicPr>
          <p:cNvPr id="2" name="Picture 17" descr="Diagram&#10;&#10;Description automatically generated">
            <a:extLst>
              <a:ext uri="{FF2B5EF4-FFF2-40B4-BE49-F238E27FC236}">
                <a16:creationId xmlns:a16="http://schemas.microsoft.com/office/drawing/2014/main" id="{A1B0F970-54BC-227F-66DF-A2379546E5AB}"/>
              </a:ext>
            </a:extLst>
          </p:cNvPr>
          <p:cNvPicPr>
            <a:picLocks noChangeAspect="1"/>
          </p:cNvPicPr>
          <p:nvPr/>
        </p:nvPicPr>
        <p:blipFill>
          <a:blip r:embed="rId3"/>
          <a:stretch>
            <a:fillRect/>
          </a:stretch>
        </p:blipFill>
        <p:spPr>
          <a:xfrm>
            <a:off x="408178" y="1452833"/>
            <a:ext cx="8316035" cy="4983422"/>
          </a:xfrm>
          <a:prstGeom prst="rect">
            <a:avLst/>
          </a:prstGeom>
        </p:spPr>
      </p:pic>
      <p:sp>
        <p:nvSpPr>
          <p:cNvPr id="18" name="Arrow: Chevron 17">
            <a:extLst>
              <a:ext uri="{FF2B5EF4-FFF2-40B4-BE49-F238E27FC236}">
                <a16:creationId xmlns:a16="http://schemas.microsoft.com/office/drawing/2014/main" id="{136B7B94-682B-DD3F-E4C9-D88B815B4631}"/>
              </a:ext>
            </a:extLst>
          </p:cNvPr>
          <p:cNvSpPr/>
          <p:nvPr/>
        </p:nvSpPr>
        <p:spPr>
          <a:xfrm>
            <a:off x="1662037" y="856950"/>
            <a:ext cx="1598625"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Upstream Transportation</a:t>
            </a:r>
            <a:endParaRPr lang="en-US" sz="1200">
              <a:solidFill>
                <a:schemeClr val="bg1"/>
              </a:solidFill>
              <a:cs typeface="Arial"/>
            </a:endParaRPr>
          </a:p>
        </p:txBody>
      </p:sp>
      <p:sp>
        <p:nvSpPr>
          <p:cNvPr id="22" name="Arrow: Chevron 21">
            <a:extLst>
              <a:ext uri="{FF2B5EF4-FFF2-40B4-BE49-F238E27FC236}">
                <a16:creationId xmlns:a16="http://schemas.microsoft.com/office/drawing/2014/main" id="{A4D3456B-30E7-2212-4274-9AF53C5EFC12}"/>
              </a:ext>
            </a:extLst>
          </p:cNvPr>
          <p:cNvSpPr/>
          <p:nvPr/>
        </p:nvSpPr>
        <p:spPr>
          <a:xfrm>
            <a:off x="4710037" y="856950"/>
            <a:ext cx="1598625"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Downstream Transportation</a:t>
            </a:r>
            <a:endParaRPr lang="en-US" sz="1200">
              <a:solidFill>
                <a:schemeClr val="bg1"/>
              </a:solidFill>
              <a:cs typeface="Arial"/>
            </a:endParaRPr>
          </a:p>
        </p:txBody>
      </p:sp>
    </p:spTree>
    <p:extLst>
      <p:ext uri="{BB962C8B-B14F-4D97-AF65-F5344CB8AC3E}">
        <p14:creationId xmlns:p14="http://schemas.microsoft.com/office/powerpoint/2010/main" val="1275762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555CA8E-9038-E7EA-E356-00D528E69EF2}"/>
              </a:ext>
            </a:extLst>
          </p:cNvPr>
          <p:cNvSpPr txBox="1"/>
          <p:nvPr/>
        </p:nvSpPr>
        <p:spPr>
          <a:xfrm>
            <a:off x="992574" y="4668036"/>
            <a:ext cx="2128101" cy="900246"/>
          </a:xfrm>
          <a:prstGeom prst="rect">
            <a:avLst/>
          </a:prstGeom>
          <a:noFill/>
        </p:spPr>
        <p:txBody>
          <a:bodyPr wrap="square" lIns="68580" tIns="34290" rIns="68580" bIns="34290" rtlCol="0">
            <a:spAutoFit/>
          </a:bodyPr>
          <a:lstStyle/>
          <a:p>
            <a:pPr algn="ctr" defTabSz="685800">
              <a:defRPr/>
            </a:pPr>
            <a:r>
              <a:rPr lang="en-US" sz="1350" b="1" kern="0">
                <a:solidFill>
                  <a:prstClr val="black"/>
                </a:solidFill>
              </a:rPr>
              <a:t>Isaac Emery</a:t>
            </a:r>
          </a:p>
          <a:p>
            <a:pPr defTabSz="685800">
              <a:defRPr/>
            </a:pPr>
            <a:r>
              <a:rPr lang="en-US" sz="1350" kern="0">
                <a:solidFill>
                  <a:prstClr val="black"/>
                </a:solidFill>
              </a:rPr>
              <a:t>Project Director WSP,</a:t>
            </a:r>
          </a:p>
          <a:p>
            <a:pPr algn="ctr" defTabSz="685800">
              <a:defRPr/>
            </a:pPr>
            <a:r>
              <a:rPr lang="en-US" sz="1350" kern="0">
                <a:solidFill>
                  <a:prstClr val="black"/>
                </a:solidFill>
              </a:rPr>
              <a:t>Sustainability Energy and Climate Change</a:t>
            </a:r>
          </a:p>
        </p:txBody>
      </p:sp>
      <p:sp>
        <p:nvSpPr>
          <p:cNvPr id="13" name="TextBox 12">
            <a:extLst>
              <a:ext uri="{FF2B5EF4-FFF2-40B4-BE49-F238E27FC236}">
                <a16:creationId xmlns:a16="http://schemas.microsoft.com/office/drawing/2014/main" id="{EC3A1BDD-CC3B-FF5B-B039-FC9684BDA4D3}"/>
              </a:ext>
            </a:extLst>
          </p:cNvPr>
          <p:cNvSpPr txBox="1"/>
          <p:nvPr/>
        </p:nvSpPr>
        <p:spPr>
          <a:xfrm>
            <a:off x="3377024" y="4668036"/>
            <a:ext cx="2245683" cy="900246"/>
          </a:xfrm>
          <a:prstGeom prst="rect">
            <a:avLst/>
          </a:prstGeom>
          <a:noFill/>
        </p:spPr>
        <p:txBody>
          <a:bodyPr wrap="square" lIns="68580" tIns="34290" rIns="68580" bIns="34290" rtlCol="0">
            <a:spAutoFit/>
          </a:bodyPr>
          <a:lstStyle/>
          <a:p>
            <a:pPr algn="ctr" defTabSz="685800">
              <a:defRPr/>
            </a:pPr>
            <a:r>
              <a:rPr lang="en-US" sz="1350" b="1" kern="0">
                <a:solidFill>
                  <a:prstClr val="black"/>
                </a:solidFill>
              </a:rPr>
              <a:t>Lakmini Senadheera</a:t>
            </a:r>
          </a:p>
          <a:p>
            <a:pPr defTabSz="685800">
              <a:defRPr/>
            </a:pPr>
            <a:r>
              <a:rPr lang="en-US" sz="1350" kern="0">
                <a:solidFill>
                  <a:prstClr val="black"/>
                </a:solidFill>
              </a:rPr>
              <a:t>Senior Consultant WSP,</a:t>
            </a:r>
          </a:p>
          <a:p>
            <a:pPr algn="ctr" defTabSz="685800">
              <a:defRPr/>
            </a:pPr>
            <a:r>
              <a:rPr lang="en-US" sz="1350" kern="0">
                <a:solidFill>
                  <a:prstClr val="black"/>
                </a:solidFill>
              </a:rPr>
              <a:t>Sustainability Energy and Climate Change</a:t>
            </a:r>
          </a:p>
        </p:txBody>
      </p:sp>
      <p:sp>
        <p:nvSpPr>
          <p:cNvPr id="15" name="TextBox 14">
            <a:extLst>
              <a:ext uri="{FF2B5EF4-FFF2-40B4-BE49-F238E27FC236}">
                <a16:creationId xmlns:a16="http://schemas.microsoft.com/office/drawing/2014/main" id="{364CEC50-FEC4-104A-743A-DD08E0B31270}"/>
              </a:ext>
            </a:extLst>
          </p:cNvPr>
          <p:cNvSpPr txBox="1"/>
          <p:nvPr/>
        </p:nvSpPr>
        <p:spPr>
          <a:xfrm>
            <a:off x="6207364" y="4668036"/>
            <a:ext cx="2245683" cy="900246"/>
          </a:xfrm>
          <a:prstGeom prst="rect">
            <a:avLst/>
          </a:prstGeom>
          <a:noFill/>
        </p:spPr>
        <p:txBody>
          <a:bodyPr wrap="square" lIns="68580" tIns="34290" rIns="68580" bIns="34290" rtlCol="0" anchor="t">
            <a:spAutoFit/>
          </a:bodyPr>
          <a:lstStyle/>
          <a:p>
            <a:pPr algn="ctr" defTabSz="685800">
              <a:defRPr/>
            </a:pPr>
            <a:r>
              <a:rPr lang="en-US" sz="1350" b="1" kern="0"/>
              <a:t>Adeola </a:t>
            </a:r>
            <a:r>
              <a:rPr lang="en-US" sz="1350" b="1" kern="0" err="1"/>
              <a:t>Adeusi</a:t>
            </a:r>
            <a:r>
              <a:rPr lang="en-US" sz="1350" b="1" kern="0"/>
              <a:t> (Didi)</a:t>
            </a:r>
            <a:endParaRPr lang="en-US" sz="1350" b="1" kern="0">
              <a:cs typeface="Arial"/>
            </a:endParaRPr>
          </a:p>
          <a:p>
            <a:pPr algn="ctr" defTabSz="685800">
              <a:defRPr/>
            </a:pPr>
            <a:r>
              <a:rPr lang="en-US" sz="1350" kern="0"/>
              <a:t>Project Manager, </a:t>
            </a:r>
            <a:endParaRPr lang="en-US" sz="1350" kern="0">
              <a:cs typeface="Arial"/>
            </a:endParaRPr>
          </a:p>
          <a:p>
            <a:pPr algn="ctr" defTabSz="685800">
              <a:defRPr/>
            </a:pPr>
            <a:r>
              <a:rPr lang="en-US" sz="1350" kern="0"/>
              <a:t>Global Supply Management Corning Inc.</a:t>
            </a:r>
            <a:endParaRPr lang="en-US" sz="1350" kern="0">
              <a:cs typeface="Arial"/>
            </a:endParaRPr>
          </a:p>
        </p:txBody>
      </p:sp>
      <p:sp>
        <p:nvSpPr>
          <p:cNvPr id="16" name="Title 1">
            <a:extLst>
              <a:ext uri="{FF2B5EF4-FFF2-40B4-BE49-F238E27FC236}">
                <a16:creationId xmlns:a16="http://schemas.microsoft.com/office/drawing/2014/main" id="{2E013AB7-DDC0-D24B-1F9C-4FE1A92E3A2E}"/>
              </a:ext>
            </a:extLst>
          </p:cNvPr>
          <p:cNvSpPr txBox="1">
            <a:spLocks/>
          </p:cNvSpPr>
          <p:nvPr/>
        </p:nvSpPr>
        <p:spPr>
          <a:xfrm>
            <a:off x="603907" y="1039169"/>
            <a:ext cx="7402398" cy="7179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100"/>
              <a:t>Speakers </a:t>
            </a:r>
          </a:p>
        </p:txBody>
      </p:sp>
      <p:pic>
        <p:nvPicPr>
          <p:cNvPr id="4" name="Content Placeholder 3">
            <a:extLst>
              <a:ext uri="{FF2B5EF4-FFF2-40B4-BE49-F238E27FC236}">
                <a16:creationId xmlns:a16="http://schemas.microsoft.com/office/drawing/2014/main" id="{659B70B4-A6F5-6987-ECA0-9A741F6DC7EB}"/>
              </a:ext>
            </a:extLst>
          </p:cNvPr>
          <p:cNvPicPr>
            <a:picLocks noGrp="1" noChangeAspect="1"/>
          </p:cNvPicPr>
          <p:nvPr>
            <p:ph idx="1"/>
          </p:nvPr>
        </p:nvPicPr>
        <p:blipFill>
          <a:blip r:embed="rId3"/>
          <a:stretch>
            <a:fillRect/>
          </a:stretch>
        </p:blipFill>
        <p:spPr>
          <a:xfrm>
            <a:off x="6288167" y="2540583"/>
            <a:ext cx="1809223" cy="1867588"/>
          </a:xfrm>
          <a:prstGeom prst="rect">
            <a:avLst/>
          </a:prstGeom>
        </p:spPr>
      </p:pic>
      <p:pic>
        <p:nvPicPr>
          <p:cNvPr id="6" name="Picture 6">
            <a:extLst>
              <a:ext uri="{FF2B5EF4-FFF2-40B4-BE49-F238E27FC236}">
                <a16:creationId xmlns:a16="http://schemas.microsoft.com/office/drawing/2014/main" id="{077DDBA2-B7F5-592E-3B99-ABBFBE63B27B}"/>
              </a:ext>
            </a:extLst>
          </p:cNvPr>
          <p:cNvPicPr>
            <a:picLocks noChangeAspect="1"/>
          </p:cNvPicPr>
          <p:nvPr/>
        </p:nvPicPr>
        <p:blipFill>
          <a:blip r:embed="rId4"/>
          <a:stretch>
            <a:fillRect/>
          </a:stretch>
        </p:blipFill>
        <p:spPr>
          <a:xfrm>
            <a:off x="3738282" y="2535787"/>
            <a:ext cx="1667436" cy="1941584"/>
          </a:xfrm>
          <a:prstGeom prst="rect">
            <a:avLst/>
          </a:prstGeom>
        </p:spPr>
      </p:pic>
      <p:pic>
        <p:nvPicPr>
          <p:cNvPr id="7" name="Picture 7">
            <a:extLst>
              <a:ext uri="{FF2B5EF4-FFF2-40B4-BE49-F238E27FC236}">
                <a16:creationId xmlns:a16="http://schemas.microsoft.com/office/drawing/2014/main" id="{4D62D5EC-BFD9-A910-1228-288DDAF6EC5A}"/>
              </a:ext>
            </a:extLst>
          </p:cNvPr>
          <p:cNvPicPr>
            <a:picLocks noChangeAspect="1"/>
          </p:cNvPicPr>
          <p:nvPr/>
        </p:nvPicPr>
        <p:blipFill>
          <a:blip r:embed="rId5"/>
          <a:stretch>
            <a:fillRect/>
          </a:stretch>
        </p:blipFill>
        <p:spPr>
          <a:xfrm>
            <a:off x="1100590" y="2517224"/>
            <a:ext cx="1832939" cy="1978711"/>
          </a:xfrm>
          <a:prstGeom prst="rect">
            <a:avLst/>
          </a:prstGeom>
        </p:spPr>
      </p:pic>
    </p:spTree>
    <p:extLst>
      <p:ext uri="{BB962C8B-B14F-4D97-AF65-F5344CB8AC3E}">
        <p14:creationId xmlns:p14="http://schemas.microsoft.com/office/powerpoint/2010/main" val="1429265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D079D5-A3B0-D0BD-96AA-AF1ADDED8569}"/>
              </a:ext>
            </a:extLst>
          </p:cNvPr>
          <p:cNvSpPr txBox="1"/>
          <p:nvPr/>
        </p:nvSpPr>
        <p:spPr>
          <a:xfrm>
            <a:off x="484909" y="335130"/>
            <a:ext cx="6373090" cy="3231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100" b="1">
                <a:solidFill>
                  <a:schemeClr val="tx2"/>
                </a:solidFill>
                <a:latin typeface="+mj-lt"/>
                <a:ea typeface="+mj-ea"/>
                <a:cs typeface="+mj-cs"/>
              </a:rPr>
              <a:t>Where do we get the data at each stage?</a:t>
            </a:r>
          </a:p>
        </p:txBody>
      </p:sp>
      <p:sp>
        <p:nvSpPr>
          <p:cNvPr id="8" name="Arrow: Left-Right 7">
            <a:extLst>
              <a:ext uri="{FF2B5EF4-FFF2-40B4-BE49-F238E27FC236}">
                <a16:creationId xmlns:a16="http://schemas.microsoft.com/office/drawing/2014/main" id="{845E1BA8-8795-E7AE-2946-32BB1670A35A}"/>
              </a:ext>
            </a:extLst>
          </p:cNvPr>
          <p:cNvSpPr/>
          <p:nvPr/>
        </p:nvSpPr>
        <p:spPr>
          <a:xfrm>
            <a:off x="417959" y="3568931"/>
            <a:ext cx="8460836" cy="632482"/>
          </a:xfrm>
          <a:prstGeom prst="lef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9" name="Arrow: Left-Right 8">
            <a:extLst>
              <a:ext uri="{FF2B5EF4-FFF2-40B4-BE49-F238E27FC236}">
                <a16:creationId xmlns:a16="http://schemas.microsoft.com/office/drawing/2014/main" id="{639DE297-1025-453F-16DB-F3D1479251CC}"/>
              </a:ext>
            </a:extLst>
          </p:cNvPr>
          <p:cNvSpPr/>
          <p:nvPr/>
        </p:nvSpPr>
        <p:spPr>
          <a:xfrm>
            <a:off x="2370897" y="3557560"/>
            <a:ext cx="4025314" cy="643853"/>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a:solidFill>
                  <a:schemeClr val="accent2">
                    <a:lumMod val="75000"/>
                  </a:schemeClr>
                </a:solidFill>
                <a:cs typeface="Arial"/>
              </a:rPr>
              <a:t>Primary Data</a:t>
            </a:r>
          </a:p>
        </p:txBody>
      </p:sp>
      <p:sp>
        <p:nvSpPr>
          <p:cNvPr id="11" name="Arrow: Chevron 10">
            <a:extLst>
              <a:ext uri="{FF2B5EF4-FFF2-40B4-BE49-F238E27FC236}">
                <a16:creationId xmlns:a16="http://schemas.microsoft.com/office/drawing/2014/main" id="{396B0BD3-C577-BFEE-D37C-27884D55D914}"/>
              </a:ext>
            </a:extLst>
          </p:cNvPr>
          <p:cNvSpPr/>
          <p:nvPr/>
        </p:nvSpPr>
        <p:spPr>
          <a:xfrm>
            <a:off x="407528" y="4311351"/>
            <a:ext cx="1530387"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Raw Material extraction</a:t>
            </a:r>
          </a:p>
        </p:txBody>
      </p:sp>
      <p:sp>
        <p:nvSpPr>
          <p:cNvPr id="14" name="Arrow: Chevron 13">
            <a:extLst>
              <a:ext uri="{FF2B5EF4-FFF2-40B4-BE49-F238E27FC236}">
                <a16:creationId xmlns:a16="http://schemas.microsoft.com/office/drawing/2014/main" id="{C93B62CB-2C27-C040-5F14-38181961C333}"/>
              </a:ext>
            </a:extLst>
          </p:cNvPr>
          <p:cNvSpPr/>
          <p:nvPr/>
        </p:nvSpPr>
        <p:spPr>
          <a:xfrm>
            <a:off x="3303241" y="4306997"/>
            <a:ext cx="1694096" cy="437331"/>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Product Manufacturing </a:t>
            </a:r>
          </a:p>
        </p:txBody>
      </p:sp>
      <p:sp>
        <p:nvSpPr>
          <p:cNvPr id="18" name="Arrow: Chevron 17">
            <a:extLst>
              <a:ext uri="{FF2B5EF4-FFF2-40B4-BE49-F238E27FC236}">
                <a16:creationId xmlns:a16="http://schemas.microsoft.com/office/drawing/2014/main" id="{FEEB88E9-2D67-FE7E-4536-427548E45B6D}"/>
              </a:ext>
            </a:extLst>
          </p:cNvPr>
          <p:cNvSpPr/>
          <p:nvPr/>
        </p:nvSpPr>
        <p:spPr>
          <a:xfrm>
            <a:off x="6347619" y="4309662"/>
            <a:ext cx="1302925" cy="447227"/>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Use Phase</a:t>
            </a:r>
          </a:p>
        </p:txBody>
      </p:sp>
      <p:sp>
        <p:nvSpPr>
          <p:cNvPr id="20" name="Arrow: Chevron 19">
            <a:extLst>
              <a:ext uri="{FF2B5EF4-FFF2-40B4-BE49-F238E27FC236}">
                <a16:creationId xmlns:a16="http://schemas.microsoft.com/office/drawing/2014/main" id="{487DEA28-BB6D-7AAE-BD21-4321CC2C834E}"/>
              </a:ext>
            </a:extLst>
          </p:cNvPr>
          <p:cNvSpPr/>
          <p:nvPr/>
        </p:nvSpPr>
        <p:spPr>
          <a:xfrm>
            <a:off x="7487727" y="4316681"/>
            <a:ext cx="1304401" cy="460077"/>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Disposal</a:t>
            </a:r>
          </a:p>
        </p:txBody>
      </p:sp>
      <p:sp>
        <p:nvSpPr>
          <p:cNvPr id="22" name="Arrow: Chevron 21">
            <a:extLst>
              <a:ext uri="{FF2B5EF4-FFF2-40B4-BE49-F238E27FC236}">
                <a16:creationId xmlns:a16="http://schemas.microsoft.com/office/drawing/2014/main" id="{E46C4F09-6301-34E6-4904-140E82097D0C}"/>
              </a:ext>
            </a:extLst>
          </p:cNvPr>
          <p:cNvSpPr/>
          <p:nvPr/>
        </p:nvSpPr>
        <p:spPr>
          <a:xfrm>
            <a:off x="1809737" y="4299410"/>
            <a:ext cx="1598625"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Upstream Transportation</a:t>
            </a:r>
            <a:endParaRPr lang="en-US" sz="1200">
              <a:solidFill>
                <a:schemeClr val="bg1"/>
              </a:solidFill>
              <a:cs typeface="Arial"/>
            </a:endParaRPr>
          </a:p>
        </p:txBody>
      </p:sp>
      <p:sp>
        <p:nvSpPr>
          <p:cNvPr id="24" name="Arrow: Chevron 23">
            <a:extLst>
              <a:ext uri="{FF2B5EF4-FFF2-40B4-BE49-F238E27FC236}">
                <a16:creationId xmlns:a16="http://schemas.microsoft.com/office/drawing/2014/main" id="{9A8D8798-71E1-41FE-A026-ED028AA20F3B}"/>
              </a:ext>
            </a:extLst>
          </p:cNvPr>
          <p:cNvSpPr/>
          <p:nvPr/>
        </p:nvSpPr>
        <p:spPr>
          <a:xfrm>
            <a:off x="4857737" y="4309661"/>
            <a:ext cx="1598625"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Downstream Transportation</a:t>
            </a:r>
            <a:endParaRPr lang="en-US" sz="1200">
              <a:solidFill>
                <a:schemeClr val="bg1"/>
              </a:solidFill>
              <a:cs typeface="Arial"/>
            </a:endParaRPr>
          </a:p>
        </p:txBody>
      </p:sp>
      <p:sp>
        <p:nvSpPr>
          <p:cNvPr id="3" name="Rectangle 2">
            <a:extLst>
              <a:ext uri="{FF2B5EF4-FFF2-40B4-BE49-F238E27FC236}">
                <a16:creationId xmlns:a16="http://schemas.microsoft.com/office/drawing/2014/main" id="{32CF4561-50DD-DCC0-E3C5-4BC0E8B362EA}"/>
              </a:ext>
            </a:extLst>
          </p:cNvPr>
          <p:cNvSpPr/>
          <p:nvPr/>
        </p:nvSpPr>
        <p:spPr>
          <a:xfrm>
            <a:off x="484925" y="980274"/>
            <a:ext cx="3490348" cy="1869260"/>
          </a:xfrm>
          <a:prstGeom prst="rect">
            <a:avLst/>
          </a:prstGeom>
          <a:solidFill>
            <a:schemeClr val="bg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200" b="1">
                <a:solidFill>
                  <a:schemeClr val="accent2">
                    <a:lumMod val="75000"/>
                  </a:schemeClr>
                </a:solidFill>
                <a:latin typeface="Arial"/>
                <a:ea typeface="Segoe UI"/>
                <a:cs typeface="Segoe UI"/>
              </a:rPr>
              <a:t>Primary Data</a:t>
            </a:r>
          </a:p>
          <a:p>
            <a:endParaRPr lang="en-US" sz="1200">
              <a:solidFill>
                <a:schemeClr val="tx1"/>
              </a:solidFill>
              <a:latin typeface="Arial"/>
              <a:ea typeface="Segoe UI"/>
              <a:cs typeface="Segoe UI"/>
            </a:endParaRPr>
          </a:p>
          <a:p>
            <a:pPr marL="285750" indent="-285750">
              <a:buFont typeface="Arial"/>
              <a:buChar char="•"/>
            </a:pPr>
            <a:r>
              <a:rPr lang="en-US" sz="1000">
                <a:solidFill>
                  <a:schemeClr val="tx1"/>
                </a:solidFill>
                <a:latin typeface="Arial"/>
                <a:ea typeface="Segoe UI"/>
                <a:cs typeface="Segoe UI"/>
              </a:rPr>
              <a:t>Physical data directly attributable to the specific product being investigated​</a:t>
            </a:r>
            <a:endParaRPr lang="en-US" sz="1000">
              <a:solidFill>
                <a:schemeClr val="tx1"/>
              </a:solidFill>
              <a:cs typeface="Arial"/>
            </a:endParaRPr>
          </a:p>
          <a:p>
            <a:pPr marL="285750" indent="-285750" rtl="0">
              <a:buFont typeface="Arial"/>
              <a:buChar char="•"/>
            </a:pPr>
            <a:r>
              <a:rPr lang="en-US" sz="1000">
                <a:solidFill>
                  <a:schemeClr val="tx1"/>
                </a:solidFill>
                <a:latin typeface="Arial"/>
                <a:ea typeface="Segoe UI"/>
                <a:cs typeface="Segoe UI"/>
              </a:rPr>
              <a:t>Sourced from the commissioner of the study​</a:t>
            </a:r>
          </a:p>
          <a:p>
            <a:pPr marL="285750" indent="-285750" rtl="0">
              <a:buFont typeface="Arial"/>
              <a:buChar char="•"/>
            </a:pPr>
            <a:r>
              <a:rPr lang="en-US" sz="1000">
                <a:solidFill>
                  <a:schemeClr val="tx1"/>
                </a:solidFill>
                <a:latin typeface="Arial"/>
                <a:ea typeface="Segoe UI"/>
                <a:cs typeface="Segoe UI"/>
              </a:rPr>
              <a:t>Inputs (e.g., electricity, fuel, paper)​</a:t>
            </a:r>
          </a:p>
          <a:p>
            <a:pPr marL="285750" indent="-285750" rtl="0">
              <a:buFont typeface="Arial"/>
              <a:buChar char="•"/>
            </a:pPr>
            <a:r>
              <a:rPr lang="en-US" sz="1000">
                <a:solidFill>
                  <a:schemeClr val="tx1"/>
                </a:solidFill>
                <a:latin typeface="Arial"/>
                <a:ea typeface="Segoe UI"/>
                <a:cs typeface="Segoe UI"/>
              </a:rPr>
              <a:t>Outputs (e.g., products, emissions, wastes)​</a:t>
            </a:r>
          </a:p>
          <a:p>
            <a:pPr marL="285750" indent="-285750" rtl="0">
              <a:buFont typeface="Arial"/>
              <a:buChar char="•"/>
            </a:pPr>
            <a:r>
              <a:rPr lang="en-US" sz="1000">
                <a:solidFill>
                  <a:schemeClr val="tx1"/>
                </a:solidFill>
                <a:latin typeface="Arial"/>
                <a:ea typeface="Segoe UI"/>
                <a:cs typeface="Segoe UI"/>
              </a:rPr>
              <a:t>Product manufacturing processes, conversion efficiencies, waste generation​</a:t>
            </a:r>
          </a:p>
          <a:p>
            <a:pPr marL="285750" indent="-285750" rtl="0">
              <a:buFont typeface="Arial"/>
              <a:buChar char="•"/>
            </a:pPr>
            <a:r>
              <a:rPr lang="en-US" sz="1000">
                <a:solidFill>
                  <a:schemeClr val="tx1"/>
                </a:solidFill>
                <a:latin typeface="Arial"/>
                <a:ea typeface="Segoe UI"/>
                <a:cs typeface="Segoe UI"/>
              </a:rPr>
              <a:t>Transportation and distribution​</a:t>
            </a:r>
            <a:endParaRPr lang="en-US" sz="1000">
              <a:solidFill>
                <a:schemeClr val="tx1"/>
              </a:solidFill>
              <a:cs typeface="Arial" panose="020B0604020202020204"/>
            </a:endParaRPr>
          </a:p>
        </p:txBody>
      </p:sp>
      <p:sp>
        <p:nvSpPr>
          <p:cNvPr id="4" name="Rectangle 3">
            <a:extLst>
              <a:ext uri="{FF2B5EF4-FFF2-40B4-BE49-F238E27FC236}">
                <a16:creationId xmlns:a16="http://schemas.microsoft.com/office/drawing/2014/main" id="{56F38F80-1363-86B1-0D44-231FFD806A03}"/>
              </a:ext>
            </a:extLst>
          </p:cNvPr>
          <p:cNvSpPr/>
          <p:nvPr/>
        </p:nvSpPr>
        <p:spPr>
          <a:xfrm>
            <a:off x="4380800" y="978124"/>
            <a:ext cx="4238709" cy="1873706"/>
          </a:xfrm>
          <a:prstGeom prst="rect">
            <a:avLst/>
          </a:prstGeom>
          <a:solidFill>
            <a:schemeClr val="bg2">
              <a:lumMod val="75000"/>
            </a:schemeClr>
          </a:solidFill>
          <a:ln w="127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200" b="1">
                <a:solidFill>
                  <a:schemeClr val="accent2">
                    <a:lumMod val="75000"/>
                  </a:schemeClr>
                </a:solidFill>
                <a:cs typeface="Arial"/>
              </a:rPr>
              <a:t>Secondary Data</a:t>
            </a:r>
          </a:p>
          <a:p>
            <a:endParaRPr lang="en-US" sz="1200">
              <a:solidFill>
                <a:schemeClr val="tx1"/>
              </a:solidFill>
              <a:cs typeface="Arial"/>
            </a:endParaRPr>
          </a:p>
          <a:p>
            <a:pPr marL="285750" indent="-285750">
              <a:buFont typeface="Arial"/>
              <a:buChar char="•"/>
            </a:pPr>
            <a:r>
              <a:rPr lang="en-US" sz="1000">
                <a:solidFill>
                  <a:schemeClr val="tx1"/>
                </a:solidFill>
                <a:cs typeface="Arial"/>
              </a:rPr>
              <a:t>Are proxies and assumptions, based on industry average data</a:t>
            </a:r>
          </a:p>
          <a:p>
            <a:pPr marL="285750" indent="-285750">
              <a:buFont typeface="Arial"/>
              <a:buChar char="•"/>
            </a:pPr>
            <a:r>
              <a:rPr lang="en-US" sz="1000">
                <a:solidFill>
                  <a:schemeClr val="tx1"/>
                </a:solidFill>
                <a:cs typeface="Arial"/>
              </a:rPr>
              <a:t>Life cycle inventory data from reputable sources (e.g., literature, process documents, national labs)</a:t>
            </a:r>
          </a:p>
          <a:p>
            <a:pPr marL="285750" indent="-285750">
              <a:buFont typeface="Arial"/>
              <a:buChar char="•"/>
            </a:pPr>
            <a:r>
              <a:rPr lang="en-US" sz="1000">
                <a:solidFill>
                  <a:schemeClr val="tx1"/>
                </a:solidFill>
                <a:cs typeface="Arial"/>
              </a:rPr>
              <a:t>Upstream and downstream of the primary process (e.g., power grid mixes, materials production, wastewater treatment)</a:t>
            </a:r>
          </a:p>
          <a:p>
            <a:pPr marL="285750" indent="-285750">
              <a:buFont typeface="Arial"/>
              <a:buChar char="•"/>
            </a:pPr>
            <a:r>
              <a:rPr lang="en-US" sz="1000">
                <a:solidFill>
                  <a:schemeClr val="tx1"/>
                </a:solidFill>
                <a:cs typeface="Arial"/>
              </a:rPr>
              <a:t>Public databases (e.g., </a:t>
            </a:r>
            <a:r>
              <a:rPr lang="en-US" sz="1000" err="1">
                <a:solidFill>
                  <a:schemeClr val="tx1"/>
                </a:solidFill>
                <a:cs typeface="Arial"/>
              </a:rPr>
              <a:t>ecoinvent</a:t>
            </a:r>
            <a:r>
              <a:rPr lang="en-US" sz="1000">
                <a:solidFill>
                  <a:schemeClr val="tx1"/>
                </a:solidFill>
                <a:cs typeface="Arial"/>
              </a:rPr>
              <a:t>, </a:t>
            </a:r>
            <a:r>
              <a:rPr lang="en-US" sz="1000" err="1">
                <a:solidFill>
                  <a:schemeClr val="tx1"/>
                </a:solidFill>
                <a:cs typeface="Arial"/>
              </a:rPr>
              <a:t>GaBi</a:t>
            </a:r>
            <a:r>
              <a:rPr lang="en-US" sz="1000">
                <a:solidFill>
                  <a:schemeClr val="tx1"/>
                </a:solidFill>
                <a:cs typeface="Arial"/>
              </a:rPr>
              <a:t>)</a:t>
            </a:r>
          </a:p>
          <a:p>
            <a:pPr marL="285750" indent="-285750">
              <a:buFont typeface="Arial"/>
              <a:buChar char="•"/>
            </a:pPr>
            <a:r>
              <a:rPr lang="en-US" sz="1000">
                <a:solidFill>
                  <a:schemeClr val="tx1"/>
                </a:solidFill>
                <a:cs typeface="Arial"/>
              </a:rPr>
              <a:t>Patents, technical chemist descriptions of productions</a:t>
            </a:r>
          </a:p>
          <a:p>
            <a:pPr algn="l"/>
            <a:endParaRPr lang="en-US">
              <a:solidFill>
                <a:schemeClr val="tx1"/>
              </a:solidFill>
              <a:cs typeface="Arial"/>
            </a:endParaRPr>
          </a:p>
        </p:txBody>
      </p:sp>
      <p:sp>
        <p:nvSpPr>
          <p:cNvPr id="5" name="Rectangle 4">
            <a:extLst>
              <a:ext uri="{FF2B5EF4-FFF2-40B4-BE49-F238E27FC236}">
                <a16:creationId xmlns:a16="http://schemas.microsoft.com/office/drawing/2014/main" id="{54DAE614-5422-8B6C-27D0-2B24440E8AE8}"/>
              </a:ext>
            </a:extLst>
          </p:cNvPr>
          <p:cNvSpPr/>
          <p:nvPr/>
        </p:nvSpPr>
        <p:spPr>
          <a:xfrm>
            <a:off x="6773104" y="3761535"/>
            <a:ext cx="1767384" cy="2433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a:r>
              <a:rPr lang="en-US" sz="1600">
                <a:solidFill>
                  <a:schemeClr val="accent2">
                    <a:lumMod val="50000"/>
                  </a:schemeClr>
                </a:solidFill>
                <a:cs typeface="Arial"/>
              </a:rPr>
              <a:t>Secondary Data</a:t>
            </a:r>
          </a:p>
        </p:txBody>
      </p:sp>
      <p:sp>
        <p:nvSpPr>
          <p:cNvPr id="6" name="Rectangle 5">
            <a:extLst>
              <a:ext uri="{FF2B5EF4-FFF2-40B4-BE49-F238E27FC236}">
                <a16:creationId xmlns:a16="http://schemas.microsoft.com/office/drawing/2014/main" id="{2EBDE3C1-44D8-654C-92FD-77E180FDFEC5}"/>
              </a:ext>
            </a:extLst>
          </p:cNvPr>
          <p:cNvSpPr/>
          <p:nvPr/>
        </p:nvSpPr>
        <p:spPr>
          <a:xfrm>
            <a:off x="585900" y="3752707"/>
            <a:ext cx="1687948" cy="2433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600">
                <a:solidFill>
                  <a:schemeClr val="accent2">
                    <a:lumMod val="50000"/>
                  </a:schemeClr>
                </a:solidFill>
                <a:cs typeface="Arial"/>
              </a:rPr>
              <a:t>Secondary Data</a:t>
            </a:r>
            <a:endParaRPr lang="en-US">
              <a:solidFill>
                <a:schemeClr val="accent2">
                  <a:lumMod val="50000"/>
                </a:schemeClr>
              </a:solidFill>
              <a:cs typeface="Arial"/>
            </a:endParaRPr>
          </a:p>
        </p:txBody>
      </p:sp>
      <p:sp>
        <p:nvSpPr>
          <p:cNvPr id="7" name="Rectangle 6">
            <a:extLst>
              <a:ext uri="{FF2B5EF4-FFF2-40B4-BE49-F238E27FC236}">
                <a16:creationId xmlns:a16="http://schemas.microsoft.com/office/drawing/2014/main" id="{753B101D-57A6-5231-C0E7-BC850C6B9A56}"/>
              </a:ext>
            </a:extLst>
          </p:cNvPr>
          <p:cNvSpPr/>
          <p:nvPr/>
        </p:nvSpPr>
        <p:spPr>
          <a:xfrm>
            <a:off x="3164655" y="5791639"/>
            <a:ext cx="2490180" cy="3406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sz="1400">
                <a:solidFill>
                  <a:srgbClr val="FFFFFF"/>
                </a:solidFill>
                <a:cs typeface="Arial"/>
              </a:rPr>
              <a:t>Product Carbon Model</a:t>
            </a:r>
          </a:p>
        </p:txBody>
      </p:sp>
      <p:sp>
        <p:nvSpPr>
          <p:cNvPr id="23" name="Arrow: Down 22">
            <a:extLst>
              <a:ext uri="{FF2B5EF4-FFF2-40B4-BE49-F238E27FC236}">
                <a16:creationId xmlns:a16="http://schemas.microsoft.com/office/drawing/2014/main" id="{99B84C9A-CF16-8224-9522-47804DB94E24}"/>
              </a:ext>
            </a:extLst>
          </p:cNvPr>
          <p:cNvSpPr/>
          <p:nvPr/>
        </p:nvSpPr>
        <p:spPr>
          <a:xfrm>
            <a:off x="4148387" y="5065079"/>
            <a:ext cx="341117" cy="517109"/>
          </a:xfrm>
          <a:prstGeom prst="downArrow">
            <a:avLst/>
          </a:prstGeom>
          <a:solidFill>
            <a:schemeClr val="bg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Tree>
    <p:extLst>
      <p:ext uri="{BB962C8B-B14F-4D97-AF65-F5344CB8AC3E}">
        <p14:creationId xmlns:p14="http://schemas.microsoft.com/office/powerpoint/2010/main" val="397477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D079D5-A3B0-D0BD-96AA-AF1ADDED8569}"/>
              </a:ext>
            </a:extLst>
          </p:cNvPr>
          <p:cNvSpPr txBox="1"/>
          <p:nvPr/>
        </p:nvSpPr>
        <p:spPr>
          <a:xfrm>
            <a:off x="484909" y="405740"/>
            <a:ext cx="6373090" cy="3231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100" b="1">
                <a:solidFill>
                  <a:schemeClr val="tx2"/>
                </a:solidFill>
                <a:latin typeface="+mj-lt"/>
                <a:ea typeface="+mj-ea"/>
                <a:cs typeface="+mj-cs"/>
              </a:rPr>
              <a:t>What do we get the data at each stage?</a:t>
            </a:r>
          </a:p>
        </p:txBody>
      </p:sp>
      <p:sp>
        <p:nvSpPr>
          <p:cNvPr id="8" name="Arrow: Left-Right 7">
            <a:extLst>
              <a:ext uri="{FF2B5EF4-FFF2-40B4-BE49-F238E27FC236}">
                <a16:creationId xmlns:a16="http://schemas.microsoft.com/office/drawing/2014/main" id="{845E1BA8-8795-E7AE-2946-32BB1670A35A}"/>
              </a:ext>
            </a:extLst>
          </p:cNvPr>
          <p:cNvSpPr/>
          <p:nvPr/>
        </p:nvSpPr>
        <p:spPr>
          <a:xfrm>
            <a:off x="351409" y="1250161"/>
            <a:ext cx="8460836" cy="632482"/>
          </a:xfrm>
          <a:prstGeom prst="lef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9" name="Arrow: Left-Right 8">
            <a:extLst>
              <a:ext uri="{FF2B5EF4-FFF2-40B4-BE49-F238E27FC236}">
                <a16:creationId xmlns:a16="http://schemas.microsoft.com/office/drawing/2014/main" id="{639DE297-1025-453F-16DB-F3D1479251CC}"/>
              </a:ext>
            </a:extLst>
          </p:cNvPr>
          <p:cNvSpPr/>
          <p:nvPr/>
        </p:nvSpPr>
        <p:spPr>
          <a:xfrm>
            <a:off x="2294603" y="1245187"/>
            <a:ext cx="4025314" cy="643853"/>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a:solidFill>
                  <a:schemeClr val="accent2">
                    <a:lumMod val="75000"/>
                  </a:schemeClr>
                </a:solidFill>
                <a:cs typeface="Arial"/>
              </a:rPr>
              <a:t>Primary Data</a:t>
            </a:r>
          </a:p>
        </p:txBody>
      </p:sp>
      <p:sp>
        <p:nvSpPr>
          <p:cNvPr id="11" name="Arrow: Chevron 10">
            <a:extLst>
              <a:ext uri="{FF2B5EF4-FFF2-40B4-BE49-F238E27FC236}">
                <a16:creationId xmlns:a16="http://schemas.microsoft.com/office/drawing/2014/main" id="{396B0BD3-C577-BFEE-D37C-27884D55D914}"/>
              </a:ext>
            </a:extLst>
          </p:cNvPr>
          <p:cNvSpPr/>
          <p:nvPr/>
        </p:nvSpPr>
        <p:spPr>
          <a:xfrm>
            <a:off x="411973" y="2618082"/>
            <a:ext cx="1530387"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Raw Material extraction</a:t>
            </a:r>
          </a:p>
        </p:txBody>
      </p:sp>
      <p:sp>
        <p:nvSpPr>
          <p:cNvPr id="14" name="Arrow: Chevron 13">
            <a:extLst>
              <a:ext uri="{FF2B5EF4-FFF2-40B4-BE49-F238E27FC236}">
                <a16:creationId xmlns:a16="http://schemas.microsoft.com/office/drawing/2014/main" id="{C93B62CB-2C27-C040-5F14-38181961C333}"/>
              </a:ext>
            </a:extLst>
          </p:cNvPr>
          <p:cNvSpPr/>
          <p:nvPr/>
        </p:nvSpPr>
        <p:spPr>
          <a:xfrm>
            <a:off x="3307686" y="2613728"/>
            <a:ext cx="1694096" cy="437331"/>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Product Manufacturing </a:t>
            </a:r>
          </a:p>
        </p:txBody>
      </p:sp>
      <p:sp>
        <p:nvSpPr>
          <p:cNvPr id="18" name="Arrow: Chevron 17">
            <a:extLst>
              <a:ext uri="{FF2B5EF4-FFF2-40B4-BE49-F238E27FC236}">
                <a16:creationId xmlns:a16="http://schemas.microsoft.com/office/drawing/2014/main" id="{FEEB88E9-2D67-FE7E-4536-427548E45B6D}"/>
              </a:ext>
            </a:extLst>
          </p:cNvPr>
          <p:cNvSpPr/>
          <p:nvPr/>
        </p:nvSpPr>
        <p:spPr>
          <a:xfrm>
            <a:off x="6352064" y="2616393"/>
            <a:ext cx="1302925" cy="447227"/>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Use Phase</a:t>
            </a:r>
          </a:p>
        </p:txBody>
      </p:sp>
      <p:sp>
        <p:nvSpPr>
          <p:cNvPr id="20" name="Arrow: Chevron 19">
            <a:extLst>
              <a:ext uri="{FF2B5EF4-FFF2-40B4-BE49-F238E27FC236}">
                <a16:creationId xmlns:a16="http://schemas.microsoft.com/office/drawing/2014/main" id="{487DEA28-BB6D-7AAE-BD21-4321CC2C834E}"/>
              </a:ext>
            </a:extLst>
          </p:cNvPr>
          <p:cNvSpPr/>
          <p:nvPr/>
        </p:nvSpPr>
        <p:spPr>
          <a:xfrm>
            <a:off x="7492172" y="2623412"/>
            <a:ext cx="1304401" cy="460077"/>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Disposal</a:t>
            </a:r>
          </a:p>
        </p:txBody>
      </p:sp>
      <p:sp>
        <p:nvSpPr>
          <p:cNvPr id="22" name="Arrow: Chevron 21">
            <a:extLst>
              <a:ext uri="{FF2B5EF4-FFF2-40B4-BE49-F238E27FC236}">
                <a16:creationId xmlns:a16="http://schemas.microsoft.com/office/drawing/2014/main" id="{E46C4F09-6301-34E6-4904-140E82097D0C}"/>
              </a:ext>
            </a:extLst>
          </p:cNvPr>
          <p:cNvSpPr/>
          <p:nvPr/>
        </p:nvSpPr>
        <p:spPr>
          <a:xfrm>
            <a:off x="1814182" y="2606141"/>
            <a:ext cx="1598625"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Upstream Transportation</a:t>
            </a:r>
            <a:endParaRPr lang="en-US" sz="1200">
              <a:solidFill>
                <a:schemeClr val="bg1"/>
              </a:solidFill>
              <a:cs typeface="Arial"/>
            </a:endParaRPr>
          </a:p>
        </p:txBody>
      </p:sp>
      <p:sp>
        <p:nvSpPr>
          <p:cNvPr id="24" name="Arrow: Chevron 23">
            <a:extLst>
              <a:ext uri="{FF2B5EF4-FFF2-40B4-BE49-F238E27FC236}">
                <a16:creationId xmlns:a16="http://schemas.microsoft.com/office/drawing/2014/main" id="{9A8D8798-71E1-41FE-A026-ED028AA20F3B}"/>
              </a:ext>
            </a:extLst>
          </p:cNvPr>
          <p:cNvSpPr/>
          <p:nvPr/>
        </p:nvSpPr>
        <p:spPr>
          <a:xfrm>
            <a:off x="4862182" y="2616392"/>
            <a:ext cx="1598625" cy="435854"/>
          </a:xfrm>
          <a:prstGeom prst="chevron">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rPr>
              <a:t>Downstream Transportation</a:t>
            </a:r>
            <a:endParaRPr lang="en-US" sz="1200">
              <a:solidFill>
                <a:schemeClr val="bg1"/>
              </a:solidFill>
              <a:cs typeface="Arial"/>
            </a:endParaRPr>
          </a:p>
        </p:txBody>
      </p:sp>
      <p:sp>
        <p:nvSpPr>
          <p:cNvPr id="5" name="Rectangle 4">
            <a:extLst>
              <a:ext uri="{FF2B5EF4-FFF2-40B4-BE49-F238E27FC236}">
                <a16:creationId xmlns:a16="http://schemas.microsoft.com/office/drawing/2014/main" id="{54DAE614-5422-8B6C-27D0-2B24440E8AE8}"/>
              </a:ext>
            </a:extLst>
          </p:cNvPr>
          <p:cNvSpPr/>
          <p:nvPr/>
        </p:nvSpPr>
        <p:spPr>
          <a:xfrm>
            <a:off x="6706554" y="1442765"/>
            <a:ext cx="1767384" cy="2433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r"/>
            <a:r>
              <a:rPr lang="en-US" sz="1600">
                <a:solidFill>
                  <a:schemeClr val="accent2">
                    <a:lumMod val="50000"/>
                  </a:schemeClr>
                </a:solidFill>
                <a:cs typeface="Arial"/>
              </a:rPr>
              <a:t>Secondary Data</a:t>
            </a:r>
          </a:p>
        </p:txBody>
      </p:sp>
      <p:sp>
        <p:nvSpPr>
          <p:cNvPr id="6" name="Rectangle 5">
            <a:extLst>
              <a:ext uri="{FF2B5EF4-FFF2-40B4-BE49-F238E27FC236}">
                <a16:creationId xmlns:a16="http://schemas.microsoft.com/office/drawing/2014/main" id="{2EBDE3C1-44D8-654C-92FD-77E180FDFEC5}"/>
              </a:ext>
            </a:extLst>
          </p:cNvPr>
          <p:cNvSpPr/>
          <p:nvPr/>
        </p:nvSpPr>
        <p:spPr>
          <a:xfrm>
            <a:off x="519350" y="1433937"/>
            <a:ext cx="1687948" cy="2433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r>
              <a:rPr lang="en-US" sz="1600">
                <a:solidFill>
                  <a:schemeClr val="accent2">
                    <a:lumMod val="50000"/>
                  </a:schemeClr>
                </a:solidFill>
                <a:cs typeface="Arial"/>
              </a:rPr>
              <a:t>Secondary Data</a:t>
            </a:r>
            <a:endParaRPr lang="en-US">
              <a:solidFill>
                <a:schemeClr val="accent2">
                  <a:lumMod val="50000"/>
                </a:schemeClr>
              </a:solidFill>
              <a:cs typeface="Arial"/>
            </a:endParaRPr>
          </a:p>
        </p:txBody>
      </p:sp>
      <p:sp>
        <p:nvSpPr>
          <p:cNvPr id="7" name="Rectangle 6">
            <a:extLst>
              <a:ext uri="{FF2B5EF4-FFF2-40B4-BE49-F238E27FC236}">
                <a16:creationId xmlns:a16="http://schemas.microsoft.com/office/drawing/2014/main" id="{753B101D-57A6-5231-C0E7-BC850C6B9A56}"/>
              </a:ext>
            </a:extLst>
          </p:cNvPr>
          <p:cNvSpPr/>
          <p:nvPr/>
        </p:nvSpPr>
        <p:spPr>
          <a:xfrm>
            <a:off x="3403252" y="5355505"/>
            <a:ext cx="2490180" cy="34067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US" sz="1400">
                <a:solidFill>
                  <a:srgbClr val="FFFFFF"/>
                </a:solidFill>
                <a:cs typeface="Arial"/>
              </a:rPr>
              <a:t>Product Carbon Model</a:t>
            </a:r>
          </a:p>
        </p:txBody>
      </p:sp>
      <p:sp>
        <p:nvSpPr>
          <p:cNvPr id="17" name="Rectangle 16">
            <a:extLst>
              <a:ext uri="{FF2B5EF4-FFF2-40B4-BE49-F238E27FC236}">
                <a16:creationId xmlns:a16="http://schemas.microsoft.com/office/drawing/2014/main" id="{68D38AEE-870F-E7D6-38BF-29A284E04438}"/>
              </a:ext>
            </a:extLst>
          </p:cNvPr>
          <p:cNvSpPr/>
          <p:nvPr/>
        </p:nvSpPr>
        <p:spPr>
          <a:xfrm>
            <a:off x="2945179" y="3193366"/>
            <a:ext cx="3026131" cy="1510410"/>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Arial"/>
              <a:buChar char="•"/>
            </a:pPr>
            <a:r>
              <a:rPr lang="en-US" sz="1100">
                <a:solidFill>
                  <a:schemeClr val="tx1"/>
                </a:solidFill>
                <a:cs typeface="Arial"/>
              </a:rPr>
              <a:t>Transportation distances</a:t>
            </a:r>
            <a:endParaRPr lang="en-US"/>
          </a:p>
          <a:p>
            <a:pPr marL="171450" indent="-171450">
              <a:buFont typeface="Arial"/>
              <a:buChar char="•"/>
            </a:pPr>
            <a:r>
              <a:rPr lang="en-US" sz="1100">
                <a:solidFill>
                  <a:schemeClr val="tx1"/>
                </a:solidFill>
                <a:cs typeface="Arial"/>
              </a:rPr>
              <a:t>Fuel consumption during manufacturing</a:t>
            </a:r>
          </a:p>
          <a:p>
            <a:pPr marL="171450" indent="-171450">
              <a:buFont typeface="Arial"/>
              <a:buChar char="•"/>
            </a:pPr>
            <a:r>
              <a:rPr lang="en-US" sz="1100">
                <a:solidFill>
                  <a:schemeClr val="tx1"/>
                </a:solidFill>
                <a:cs typeface="Arial"/>
              </a:rPr>
              <a:t>Electricity consumption </a:t>
            </a:r>
          </a:p>
          <a:p>
            <a:pPr marL="171450" indent="-171450">
              <a:buFont typeface="Arial"/>
              <a:buChar char="•"/>
            </a:pPr>
            <a:r>
              <a:rPr lang="en-US" sz="1100">
                <a:solidFill>
                  <a:schemeClr val="tx1"/>
                </a:solidFill>
                <a:cs typeface="Arial"/>
              </a:rPr>
              <a:t>Waste generated during manufacturing</a:t>
            </a:r>
          </a:p>
          <a:p>
            <a:pPr marL="171450" indent="-171450">
              <a:buFont typeface="Arial"/>
              <a:buChar char="•"/>
            </a:pPr>
            <a:endParaRPr lang="en-US" sz="1100">
              <a:solidFill>
                <a:schemeClr val="tx1"/>
              </a:solidFill>
              <a:cs typeface="Arial"/>
            </a:endParaRPr>
          </a:p>
        </p:txBody>
      </p:sp>
      <p:sp>
        <p:nvSpPr>
          <p:cNvPr id="19" name="Rectangle 18">
            <a:extLst>
              <a:ext uri="{FF2B5EF4-FFF2-40B4-BE49-F238E27FC236}">
                <a16:creationId xmlns:a16="http://schemas.microsoft.com/office/drawing/2014/main" id="{756F2DE3-2960-F860-8472-E2822895FA7A}"/>
              </a:ext>
            </a:extLst>
          </p:cNvPr>
          <p:cNvSpPr/>
          <p:nvPr/>
        </p:nvSpPr>
        <p:spPr>
          <a:xfrm>
            <a:off x="6123026" y="3193365"/>
            <a:ext cx="2544329" cy="1510410"/>
          </a:xfrm>
          <a:prstGeom prst="rect">
            <a:avLst/>
          </a:prstGeom>
          <a:solidFill>
            <a:schemeClr val="bg2">
              <a:lumMod val="9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171450" indent="-171450">
              <a:buFont typeface="Arial"/>
              <a:buChar char="•"/>
            </a:pPr>
            <a:r>
              <a:rPr lang="en-US" sz="1100">
                <a:solidFill>
                  <a:schemeClr val="tx1"/>
                </a:solidFill>
                <a:cs typeface="Arial"/>
              </a:rPr>
              <a:t>Energy use in the use phase</a:t>
            </a:r>
          </a:p>
          <a:p>
            <a:pPr marL="171450" indent="-171450">
              <a:buFont typeface="Arial"/>
              <a:buChar char="•"/>
            </a:pPr>
            <a:r>
              <a:rPr lang="en-US" sz="1100">
                <a:solidFill>
                  <a:schemeClr val="tx1"/>
                </a:solidFill>
                <a:cs typeface="Arial"/>
              </a:rPr>
              <a:t>Waste disposal method</a:t>
            </a:r>
          </a:p>
          <a:p>
            <a:pPr marL="171450" indent="-171450">
              <a:buFont typeface="Arial"/>
              <a:buChar char="•"/>
            </a:pPr>
            <a:endParaRPr lang="en-US" sz="1100">
              <a:solidFill>
                <a:schemeClr val="tx1"/>
              </a:solidFill>
              <a:cs typeface="Arial"/>
            </a:endParaRPr>
          </a:p>
        </p:txBody>
      </p:sp>
      <p:sp>
        <p:nvSpPr>
          <p:cNvPr id="21" name="Rectangle 20">
            <a:extLst>
              <a:ext uri="{FF2B5EF4-FFF2-40B4-BE49-F238E27FC236}">
                <a16:creationId xmlns:a16="http://schemas.microsoft.com/office/drawing/2014/main" id="{660C81D5-1683-7958-5849-BB0E95A8362A}"/>
              </a:ext>
            </a:extLst>
          </p:cNvPr>
          <p:cNvSpPr/>
          <p:nvPr/>
        </p:nvSpPr>
        <p:spPr>
          <a:xfrm>
            <a:off x="484909" y="3193366"/>
            <a:ext cx="2206043" cy="1510409"/>
          </a:xfrm>
          <a:prstGeom prst="rect">
            <a:avLst/>
          </a:prstGeom>
          <a:solidFill>
            <a:schemeClr val="bg2">
              <a:lumMod val="9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171450" indent="-171450">
              <a:buFont typeface="Arial"/>
              <a:buChar char="•"/>
            </a:pPr>
            <a:r>
              <a:rPr lang="en-US" sz="1100">
                <a:solidFill>
                  <a:schemeClr val="tx1"/>
                </a:solidFill>
                <a:cs typeface="Arial"/>
              </a:rPr>
              <a:t>Energy use in the raw material extraction</a:t>
            </a:r>
          </a:p>
          <a:p>
            <a:pPr marL="171450" indent="-171450">
              <a:buFont typeface="Arial"/>
              <a:buChar char="•"/>
            </a:pPr>
            <a:r>
              <a:rPr lang="en-US" sz="1100">
                <a:solidFill>
                  <a:schemeClr val="tx1"/>
                </a:solidFill>
                <a:cs typeface="Arial"/>
              </a:rPr>
              <a:t>Embodied carbon of the raw material process </a:t>
            </a:r>
          </a:p>
        </p:txBody>
      </p:sp>
      <p:sp>
        <p:nvSpPr>
          <p:cNvPr id="23" name="Arrow: Down 22">
            <a:extLst>
              <a:ext uri="{FF2B5EF4-FFF2-40B4-BE49-F238E27FC236}">
                <a16:creationId xmlns:a16="http://schemas.microsoft.com/office/drawing/2014/main" id="{99B84C9A-CF16-8224-9522-47804DB94E24}"/>
              </a:ext>
            </a:extLst>
          </p:cNvPr>
          <p:cNvSpPr/>
          <p:nvPr/>
        </p:nvSpPr>
        <p:spPr>
          <a:xfrm>
            <a:off x="4307548" y="4761339"/>
            <a:ext cx="341117" cy="517109"/>
          </a:xfrm>
          <a:prstGeom prst="downArrow">
            <a:avLst/>
          </a:prstGeom>
          <a:solidFill>
            <a:schemeClr val="bg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Tree>
    <p:extLst>
      <p:ext uri="{BB962C8B-B14F-4D97-AF65-F5344CB8AC3E}">
        <p14:creationId xmlns:p14="http://schemas.microsoft.com/office/powerpoint/2010/main" val="1183512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3A8CF48-F59D-409A-806A-C397C3E9BF71}"/>
              </a:ext>
            </a:extLst>
          </p:cNvPr>
          <p:cNvSpPr txBox="1">
            <a:spLocks/>
          </p:cNvSpPr>
          <p:nvPr/>
        </p:nvSpPr>
        <p:spPr>
          <a:xfrm>
            <a:off x="546293" y="390508"/>
            <a:ext cx="7132320" cy="29084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800" b="1">
                <a:solidFill>
                  <a:schemeClr val="tx2"/>
                </a:solidFill>
              </a:rPr>
              <a:t>Emission</a:t>
            </a:r>
            <a:r>
              <a:rPr lang="en-US" sz="2100" b="1">
                <a:solidFill>
                  <a:schemeClr val="tx2"/>
                </a:solidFill>
              </a:rPr>
              <a:t> </a:t>
            </a:r>
            <a:r>
              <a:rPr lang="en-US" sz="2800" b="1">
                <a:solidFill>
                  <a:schemeClr val="tx2"/>
                </a:solidFill>
              </a:rPr>
              <a:t>Factor Databases</a:t>
            </a:r>
            <a:endParaRPr lang="en-US" sz="2800" b="1">
              <a:solidFill>
                <a:schemeClr val="tx2"/>
              </a:solidFill>
              <a:cs typeface="Arial"/>
            </a:endParaRPr>
          </a:p>
        </p:txBody>
      </p:sp>
      <p:pic>
        <p:nvPicPr>
          <p:cNvPr id="3" name="Content Placeholder 4" descr="Map&#10;&#10;Description automatically generated">
            <a:extLst>
              <a:ext uri="{FF2B5EF4-FFF2-40B4-BE49-F238E27FC236}">
                <a16:creationId xmlns:a16="http://schemas.microsoft.com/office/drawing/2014/main" id="{FE74EB82-D0F3-42DA-BAE0-1B2BE40485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115" y="2155235"/>
            <a:ext cx="3730718" cy="2927852"/>
          </a:xfrm>
          <a:prstGeom prst="rect">
            <a:avLst/>
          </a:prstGeom>
        </p:spPr>
      </p:pic>
      <p:sp>
        <p:nvSpPr>
          <p:cNvPr id="4" name="TextBox 3">
            <a:extLst>
              <a:ext uri="{FF2B5EF4-FFF2-40B4-BE49-F238E27FC236}">
                <a16:creationId xmlns:a16="http://schemas.microsoft.com/office/drawing/2014/main" id="{D50D1159-CFB1-45A6-B410-45DB087CE225}"/>
              </a:ext>
            </a:extLst>
          </p:cNvPr>
          <p:cNvSpPr txBox="1"/>
          <p:nvPr/>
        </p:nvSpPr>
        <p:spPr>
          <a:xfrm>
            <a:off x="451074" y="2154422"/>
            <a:ext cx="4595580" cy="3331681"/>
          </a:xfrm>
          <a:prstGeom prst="rect">
            <a:avLst/>
          </a:prstGeom>
          <a:noFill/>
        </p:spPr>
        <p:txBody>
          <a:bodyPr wrap="square" lIns="91440" tIns="45720" rIns="91440" bIns="45720" anchor="t">
            <a:spAutoFit/>
          </a:bodyPr>
          <a:lstStyle/>
          <a:p>
            <a:pPr fontAlgn="base"/>
            <a:r>
              <a:rPr lang="en-US" sz="1400">
                <a:solidFill>
                  <a:srgbClr val="000000"/>
                </a:solidFill>
                <a:latin typeface="Arial"/>
                <a:cs typeface="Arial"/>
              </a:rPr>
              <a:t>Following are some of the databases available:</a:t>
            </a:r>
          </a:p>
          <a:p>
            <a:pPr fontAlgn="base"/>
            <a:endParaRPr lang="en-US" sz="1400">
              <a:solidFill>
                <a:srgbClr val="000000"/>
              </a:solidFill>
              <a:latin typeface="Arial"/>
              <a:cs typeface="Arial"/>
            </a:endParaRPr>
          </a:p>
          <a:p>
            <a:pPr indent="-213995" fontAlgn="base">
              <a:buFont typeface="Arial" panose="020B0604020202020204" pitchFamily="34" charset="0"/>
              <a:buChar char="•"/>
            </a:pPr>
            <a:r>
              <a:rPr lang="en-US" sz="1400">
                <a:solidFill>
                  <a:schemeClr val="accent2"/>
                </a:solidFill>
                <a:latin typeface="Arial"/>
                <a:cs typeface="Arial"/>
              </a:rPr>
              <a:t>Gabi Databases</a:t>
            </a:r>
          </a:p>
          <a:p>
            <a:pPr lvl="1"/>
            <a:r>
              <a:rPr lang="en-US" sz="1200" err="1">
                <a:solidFill>
                  <a:srgbClr val="000000"/>
                </a:solidFill>
                <a:latin typeface="Arial"/>
                <a:cs typeface="Arial"/>
              </a:rPr>
              <a:t>GaBi</a:t>
            </a:r>
            <a:r>
              <a:rPr lang="en-US" sz="1200">
                <a:solidFill>
                  <a:srgbClr val="000000"/>
                </a:solidFill>
                <a:latin typeface="Arial"/>
                <a:cs typeface="Arial"/>
              </a:rPr>
              <a:t> Databases provide a reliable basis for strategic decision-making in the fast-changing business environment owned by Sphera Solutions GmbH</a:t>
            </a:r>
          </a:p>
          <a:p>
            <a:pPr indent="-213995" fontAlgn="base">
              <a:buFont typeface="Arial" panose="020B0604020202020204" pitchFamily="34" charset="0"/>
              <a:buChar char="•"/>
            </a:pPr>
            <a:r>
              <a:rPr lang="en-US" sz="1400" err="1">
                <a:solidFill>
                  <a:schemeClr val="accent2"/>
                </a:solidFill>
                <a:latin typeface="Arial"/>
                <a:cs typeface="Arial"/>
              </a:rPr>
              <a:t>ecoinvent</a:t>
            </a:r>
            <a:r>
              <a:rPr lang="en-US" sz="1400">
                <a:solidFill>
                  <a:schemeClr val="accent2"/>
                </a:solidFill>
                <a:latin typeface="Arial"/>
                <a:cs typeface="Arial"/>
              </a:rPr>
              <a:t> Database</a:t>
            </a:r>
          </a:p>
          <a:p>
            <a:pPr lvl="1"/>
            <a:r>
              <a:rPr lang="en-US" sz="1200">
                <a:solidFill>
                  <a:srgbClr val="000000"/>
                </a:solidFill>
                <a:latin typeface="Arial"/>
                <a:cs typeface="Arial"/>
              </a:rPr>
              <a:t>Association in Switzerland offers a background database for life cycle assessment</a:t>
            </a:r>
          </a:p>
          <a:p>
            <a:pPr marL="0" lvl="1" indent="-213995" fontAlgn="base">
              <a:buFont typeface="Arial" panose="020B0604020202020204" pitchFamily="34" charset="0"/>
              <a:buChar char="•"/>
            </a:pPr>
            <a:r>
              <a:rPr lang="en-US" sz="1400">
                <a:solidFill>
                  <a:schemeClr val="accent2"/>
                </a:solidFill>
                <a:latin typeface="Arial"/>
                <a:cs typeface="Arial"/>
              </a:rPr>
              <a:t>U.S. Life Cycle Inventory (USLCI) </a:t>
            </a:r>
          </a:p>
          <a:p>
            <a:pPr marL="460375" lvl="1"/>
            <a:r>
              <a:rPr lang="en-US" sz="1200">
                <a:solidFill>
                  <a:srgbClr val="000000"/>
                </a:solidFill>
                <a:latin typeface="Arial"/>
                <a:cs typeface="Arial"/>
              </a:rPr>
              <a:t>Database created by NREL</a:t>
            </a:r>
          </a:p>
          <a:p>
            <a:pPr indent="-213995" fontAlgn="base">
              <a:buFont typeface="Arial" panose="020B0604020202020204" pitchFamily="34" charset="0"/>
              <a:buChar char="•"/>
            </a:pPr>
            <a:r>
              <a:rPr lang="en-US" sz="1400">
                <a:solidFill>
                  <a:schemeClr val="accent2"/>
                </a:solidFill>
                <a:latin typeface="Arial"/>
                <a:cs typeface="Arial"/>
              </a:rPr>
              <a:t>Australian Life Cycle Inventory (</a:t>
            </a:r>
            <a:r>
              <a:rPr lang="en-US" sz="1400" err="1">
                <a:solidFill>
                  <a:schemeClr val="accent2"/>
                </a:solidFill>
                <a:latin typeface="Arial"/>
                <a:cs typeface="Arial"/>
              </a:rPr>
              <a:t>AusLCI</a:t>
            </a:r>
            <a:r>
              <a:rPr lang="en-US" sz="1400">
                <a:solidFill>
                  <a:schemeClr val="accent2"/>
                </a:solidFill>
                <a:latin typeface="Arial"/>
                <a:cs typeface="Arial"/>
              </a:rPr>
              <a:t>)</a:t>
            </a:r>
          </a:p>
          <a:p>
            <a:pPr indent="-213995" fontAlgn="base">
              <a:buFont typeface="Arial" panose="020B0604020202020204" pitchFamily="34" charset="0"/>
              <a:buChar char="•"/>
            </a:pPr>
            <a:r>
              <a:rPr lang="en-US" sz="1400">
                <a:solidFill>
                  <a:schemeClr val="accent2"/>
                </a:solidFill>
                <a:latin typeface="Arial"/>
                <a:cs typeface="Arial"/>
              </a:rPr>
              <a:t>European Life-Cycle Database (ELCD)</a:t>
            </a:r>
          </a:p>
          <a:p>
            <a:pPr indent="-213995">
              <a:buFont typeface="Arial" panose="020B0604020202020204" pitchFamily="34" charset="0"/>
              <a:buChar char="•"/>
            </a:pPr>
            <a:r>
              <a:rPr lang="en-US" sz="1400">
                <a:solidFill>
                  <a:schemeClr val="accent2"/>
                </a:solidFill>
                <a:latin typeface="Arial"/>
                <a:cs typeface="Arial"/>
              </a:rPr>
              <a:t>Carbon Minds</a:t>
            </a:r>
          </a:p>
          <a:p>
            <a:pPr marL="243205" lvl="1"/>
            <a:r>
              <a:rPr lang="en-US" sz="1350">
                <a:solidFill>
                  <a:srgbClr val="000000"/>
                </a:solidFill>
                <a:latin typeface="inherit"/>
              </a:rPr>
              <a:t>Detailed materials LCA and chemical supplier carbon footprint data for some industries</a:t>
            </a:r>
          </a:p>
        </p:txBody>
      </p:sp>
      <p:sp>
        <p:nvSpPr>
          <p:cNvPr id="5" name="TextBox 4">
            <a:extLst>
              <a:ext uri="{FF2B5EF4-FFF2-40B4-BE49-F238E27FC236}">
                <a16:creationId xmlns:a16="http://schemas.microsoft.com/office/drawing/2014/main" id="{D7078B62-C4D9-45A9-AFD8-BD09BF2552FE}"/>
              </a:ext>
            </a:extLst>
          </p:cNvPr>
          <p:cNvSpPr txBox="1"/>
          <p:nvPr/>
        </p:nvSpPr>
        <p:spPr>
          <a:xfrm>
            <a:off x="542889" y="1048745"/>
            <a:ext cx="7492660" cy="738664"/>
          </a:xfrm>
          <a:prstGeom prst="rect">
            <a:avLst/>
          </a:prstGeom>
          <a:noFill/>
        </p:spPr>
        <p:txBody>
          <a:bodyPr wrap="square" lIns="91440" tIns="45720" rIns="91440" bIns="45720" rtlCol="0" anchor="t">
            <a:spAutoFit/>
          </a:bodyPr>
          <a:lstStyle/>
          <a:p>
            <a:r>
              <a:rPr lang="en-US" sz="1400">
                <a:latin typeface="Arial"/>
                <a:cs typeface="Calibri"/>
              </a:rPr>
              <a:t>LCA/ PCF experts use databases to fill data gaps and model other parts of the life cycle using available databases.</a:t>
            </a:r>
          </a:p>
          <a:p>
            <a:r>
              <a:rPr lang="en-US" sz="1400">
                <a:latin typeface="Arial"/>
                <a:cs typeface="Arial"/>
              </a:rPr>
              <a:t>LCI databases can be available as international, regional, or national collections of datasets</a:t>
            </a:r>
            <a:endParaRPr lang="en-US" sz="1400">
              <a:cs typeface="Arial"/>
            </a:endParaRPr>
          </a:p>
        </p:txBody>
      </p:sp>
    </p:spTree>
    <p:extLst>
      <p:ext uri="{BB962C8B-B14F-4D97-AF65-F5344CB8AC3E}">
        <p14:creationId xmlns:p14="http://schemas.microsoft.com/office/powerpoint/2010/main" val="1387135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F624D47-314E-481D-9736-91CA2B4A921F}"/>
              </a:ext>
            </a:extLst>
          </p:cNvPr>
          <p:cNvSpPr txBox="1">
            <a:spLocks/>
          </p:cNvSpPr>
          <p:nvPr/>
        </p:nvSpPr>
        <p:spPr>
          <a:xfrm>
            <a:off x="397836" y="314721"/>
            <a:ext cx="7563494" cy="29084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sz="2100" b="1">
                <a:solidFill>
                  <a:schemeClr val="tx2"/>
                </a:solidFill>
              </a:rPr>
              <a:t> LCA/ PCF Software</a:t>
            </a:r>
            <a:endParaRPr lang="en-US" sz="2100" b="1">
              <a:solidFill>
                <a:schemeClr val="tx2"/>
              </a:solidFill>
              <a:cs typeface="Arial"/>
            </a:endParaRPr>
          </a:p>
        </p:txBody>
      </p:sp>
      <p:sp>
        <p:nvSpPr>
          <p:cNvPr id="4" name="TextBox 3">
            <a:extLst>
              <a:ext uri="{FF2B5EF4-FFF2-40B4-BE49-F238E27FC236}">
                <a16:creationId xmlns:a16="http://schemas.microsoft.com/office/drawing/2014/main" id="{EA575E59-855E-4BDD-A66F-A9C2FE654D61}"/>
              </a:ext>
            </a:extLst>
          </p:cNvPr>
          <p:cNvSpPr txBox="1"/>
          <p:nvPr/>
        </p:nvSpPr>
        <p:spPr>
          <a:xfrm>
            <a:off x="500581" y="1884290"/>
            <a:ext cx="5755032" cy="3600986"/>
          </a:xfrm>
          <a:prstGeom prst="rect">
            <a:avLst/>
          </a:prstGeom>
          <a:noFill/>
        </p:spPr>
        <p:txBody>
          <a:bodyPr wrap="square" lIns="91440" tIns="45720" rIns="91440" bIns="45720" anchor="t">
            <a:spAutoFit/>
          </a:bodyPr>
          <a:lstStyle/>
          <a:p>
            <a:pPr fontAlgn="base"/>
            <a:endParaRPr lang="en-US" sz="1200">
              <a:solidFill>
                <a:srgbClr val="332A4A"/>
              </a:solidFill>
              <a:latin typeface="Arial"/>
              <a:cs typeface="Arial"/>
            </a:endParaRPr>
          </a:p>
          <a:p>
            <a:r>
              <a:rPr lang="en-US" sz="1200">
                <a:solidFill>
                  <a:schemeClr val="accent2"/>
                </a:solidFill>
                <a:latin typeface="Arial"/>
                <a:cs typeface="Calibri"/>
              </a:rPr>
              <a:t>Umberto NX T CO2</a:t>
            </a:r>
            <a:endParaRPr lang="en-US" sz="1200">
              <a:solidFill>
                <a:schemeClr val="accent2"/>
              </a:solidFill>
              <a:latin typeface="Arial"/>
              <a:cs typeface="Arial"/>
            </a:endParaRPr>
          </a:p>
          <a:p>
            <a:r>
              <a:rPr lang="en-US" sz="1200">
                <a:ea typeface="+mn-lt"/>
                <a:cs typeface="+mn-lt"/>
              </a:rPr>
              <a:t>Umberto is developed by interdisciplinary team from </a:t>
            </a:r>
            <a:r>
              <a:rPr lang="en-US" sz="1200" err="1">
                <a:ea typeface="+mn-lt"/>
                <a:cs typeface="+mn-lt"/>
              </a:rPr>
              <a:t>ifu</a:t>
            </a:r>
            <a:r>
              <a:rPr lang="en-US" sz="1200">
                <a:ea typeface="+mn-lt"/>
                <a:cs typeface="+mn-lt"/>
              </a:rPr>
              <a:t> Hamburg GmbH, the Institute for Environmental Information Technology</a:t>
            </a:r>
            <a:endParaRPr lang="en-US" sz="1200">
              <a:cs typeface="Arial"/>
            </a:endParaRPr>
          </a:p>
          <a:p>
            <a:endParaRPr lang="en-US" sz="1200">
              <a:solidFill>
                <a:srgbClr val="000000"/>
              </a:solidFill>
              <a:latin typeface="Arial"/>
              <a:cs typeface="Calibri"/>
            </a:endParaRPr>
          </a:p>
          <a:p>
            <a:r>
              <a:rPr lang="en-US" sz="1200" err="1">
                <a:solidFill>
                  <a:schemeClr val="accent2"/>
                </a:solidFill>
                <a:latin typeface="Arial"/>
                <a:cs typeface="Arial"/>
              </a:rPr>
              <a:t>SimaPro</a:t>
            </a:r>
            <a:endParaRPr lang="en-US" sz="1200">
              <a:solidFill>
                <a:schemeClr val="accent2"/>
              </a:solidFill>
              <a:latin typeface="Arial"/>
              <a:cs typeface="Arial"/>
            </a:endParaRPr>
          </a:p>
          <a:p>
            <a:pPr fontAlgn="base"/>
            <a:r>
              <a:rPr lang="en-US" sz="1200">
                <a:latin typeface="Arial"/>
                <a:cs typeface="Arial"/>
                <a:hlinkClick r:id="rId3">
                  <a:extLst>
                    <a:ext uri="{A12FA001-AC4F-418D-AE19-62706E023703}">
                      <ahyp:hlinkClr xmlns:ahyp="http://schemas.microsoft.com/office/drawing/2018/hyperlinkcolor" val="tx"/>
                    </a:ext>
                  </a:extLst>
                </a:hlinkClick>
              </a:rPr>
              <a:t>SimaPro</a:t>
            </a:r>
            <a:r>
              <a:rPr lang="en-US" sz="1200">
                <a:latin typeface="Arial"/>
                <a:cs typeface="Arial"/>
              </a:rPr>
              <a:t> has been established for more than 30 years and is probably the most well-known LCA Tool in the market. </a:t>
            </a:r>
            <a:r>
              <a:rPr lang="en-US" sz="1200" err="1">
                <a:latin typeface="Arial"/>
                <a:cs typeface="Arial"/>
              </a:rPr>
              <a:t>SimaPro</a:t>
            </a:r>
            <a:r>
              <a:rPr lang="en-US" sz="1200">
                <a:latin typeface="Arial"/>
                <a:cs typeface="Arial"/>
              </a:rPr>
              <a:t> is used primarily in the academic field and by experienced LCA consultants. </a:t>
            </a:r>
          </a:p>
          <a:p>
            <a:pPr fontAlgn="base"/>
            <a:endParaRPr lang="en-US" sz="1200">
              <a:solidFill>
                <a:srgbClr val="332A4A"/>
              </a:solidFill>
              <a:latin typeface="Arial"/>
              <a:cs typeface="Arial"/>
            </a:endParaRPr>
          </a:p>
          <a:p>
            <a:pPr fontAlgn="base"/>
            <a:r>
              <a:rPr lang="en-US" sz="1200">
                <a:solidFill>
                  <a:schemeClr val="accent2"/>
                </a:solidFill>
                <a:latin typeface="Arial"/>
                <a:cs typeface="Arial"/>
              </a:rPr>
              <a:t>LCA for Experts (</a:t>
            </a:r>
            <a:r>
              <a:rPr lang="en-US" sz="1200" err="1">
                <a:solidFill>
                  <a:schemeClr val="accent2"/>
                </a:solidFill>
                <a:latin typeface="Arial"/>
                <a:cs typeface="Arial"/>
              </a:rPr>
              <a:t>GaBi</a:t>
            </a:r>
            <a:r>
              <a:rPr lang="en-US" sz="1200">
                <a:solidFill>
                  <a:schemeClr val="accent2"/>
                </a:solidFill>
                <a:latin typeface="Arial"/>
                <a:cs typeface="Arial"/>
              </a:rPr>
              <a:t>)</a:t>
            </a:r>
          </a:p>
          <a:p>
            <a:r>
              <a:rPr lang="en-US" sz="1200">
                <a:solidFill>
                  <a:srgbClr val="332A4A"/>
                </a:solidFill>
                <a:latin typeface="Arial"/>
                <a:cs typeface="Arial"/>
              </a:rPr>
              <a:t>LCA for Experts, formally known as </a:t>
            </a:r>
            <a:r>
              <a:rPr lang="en-US" sz="1200" err="1">
                <a:solidFill>
                  <a:srgbClr val="332A4A"/>
                </a:solidFill>
                <a:latin typeface="Arial"/>
                <a:cs typeface="Arial"/>
              </a:rPr>
              <a:t>GaBi</a:t>
            </a:r>
            <a:r>
              <a:rPr lang="en-US" sz="1200">
                <a:solidFill>
                  <a:srgbClr val="332A4A"/>
                </a:solidFill>
                <a:latin typeface="Arial"/>
                <a:cs typeface="Arial"/>
              </a:rPr>
              <a:t> has been established since the mid 90’s. It is also a very established LCA tool, being used in many industries, especially in its home market, Germany. </a:t>
            </a:r>
            <a:r>
              <a:rPr lang="en-US" sz="1200" err="1">
                <a:solidFill>
                  <a:srgbClr val="332A4A"/>
                </a:solidFill>
                <a:latin typeface="Arial"/>
                <a:cs typeface="Arial"/>
              </a:rPr>
              <a:t>GaBi</a:t>
            </a:r>
            <a:r>
              <a:rPr lang="en-US" sz="1200">
                <a:solidFill>
                  <a:srgbClr val="332A4A"/>
                </a:solidFill>
                <a:latin typeface="Arial"/>
                <a:cs typeface="Arial"/>
              </a:rPr>
              <a:t> is used especially by consultants but also in-house.</a:t>
            </a:r>
            <a:endParaRPr lang="en-US"/>
          </a:p>
          <a:p>
            <a:pPr fontAlgn="base"/>
            <a:endParaRPr lang="en-US" sz="1200">
              <a:solidFill>
                <a:srgbClr val="332A4A"/>
              </a:solidFill>
              <a:latin typeface="Arial"/>
              <a:cs typeface="Arial"/>
            </a:endParaRPr>
          </a:p>
          <a:p>
            <a:pPr fontAlgn="base"/>
            <a:r>
              <a:rPr lang="en-US" sz="1200" err="1">
                <a:solidFill>
                  <a:schemeClr val="accent2"/>
                </a:solidFill>
                <a:latin typeface="Arial"/>
                <a:cs typeface="Arial"/>
              </a:rPr>
              <a:t>openLCA</a:t>
            </a:r>
            <a:endParaRPr lang="en-US" sz="1200">
              <a:solidFill>
                <a:schemeClr val="accent2"/>
              </a:solidFill>
              <a:latin typeface="Arial"/>
              <a:cs typeface="Arial"/>
            </a:endParaRPr>
          </a:p>
          <a:p>
            <a:pPr fontAlgn="base"/>
            <a:r>
              <a:rPr lang="en-US" sz="1200" err="1">
                <a:solidFill>
                  <a:srgbClr val="332A4A"/>
                </a:solidFill>
                <a:latin typeface="Arial"/>
                <a:cs typeface="Arial"/>
              </a:rPr>
              <a:t>openLCA</a:t>
            </a:r>
            <a:r>
              <a:rPr lang="en-US" sz="1200">
                <a:solidFill>
                  <a:srgbClr val="332A4A"/>
                </a:solidFill>
                <a:latin typeface="Arial"/>
                <a:cs typeface="Arial"/>
              </a:rPr>
              <a:t> is an open-source LCA solution, which means that it is attractive for anyone starting off in the LCA world without a big budget.</a:t>
            </a:r>
          </a:p>
        </p:txBody>
      </p:sp>
      <p:pic>
        <p:nvPicPr>
          <p:cNvPr id="2050" name="Picture 2">
            <a:extLst>
              <a:ext uri="{FF2B5EF4-FFF2-40B4-BE49-F238E27FC236}">
                <a16:creationId xmlns:a16="http://schemas.microsoft.com/office/drawing/2014/main" id="{F1FE0F3B-8DA6-42E5-8EF6-40C4BFD24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234" y="4763052"/>
            <a:ext cx="1228725" cy="7286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92076DA-61BD-48A1-A029-5FAC30B50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6959" y="2942287"/>
            <a:ext cx="2155751" cy="599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8D3508-628E-DBC6-753E-6E1E27C96E9F}"/>
              </a:ext>
            </a:extLst>
          </p:cNvPr>
          <p:cNvSpPr txBox="1"/>
          <p:nvPr/>
        </p:nvSpPr>
        <p:spPr>
          <a:xfrm>
            <a:off x="582532" y="939594"/>
            <a:ext cx="7986155" cy="21544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a:cs typeface="Arial"/>
              </a:rPr>
              <a:t>Modeling tools that use life cycle inventory data sets to calculate environmental impacts</a:t>
            </a:r>
          </a:p>
        </p:txBody>
      </p:sp>
      <p:pic>
        <p:nvPicPr>
          <p:cNvPr id="5" name="Picture 5" descr="Graphical user interface&#10;&#10;Description automatically generated">
            <a:extLst>
              <a:ext uri="{FF2B5EF4-FFF2-40B4-BE49-F238E27FC236}">
                <a16:creationId xmlns:a16="http://schemas.microsoft.com/office/drawing/2014/main" id="{B916E992-B4E3-40F4-8398-BC2885BDC0CE}"/>
              </a:ext>
            </a:extLst>
          </p:cNvPr>
          <p:cNvPicPr>
            <a:picLocks noChangeAspect="1"/>
          </p:cNvPicPr>
          <p:nvPr/>
        </p:nvPicPr>
        <p:blipFill rotWithShape="1">
          <a:blip r:embed="rId6"/>
          <a:srcRect t="25150" r="-1205" b="23952"/>
          <a:stretch/>
        </p:blipFill>
        <p:spPr>
          <a:xfrm>
            <a:off x="6955065" y="1824380"/>
            <a:ext cx="1722846" cy="866455"/>
          </a:xfrm>
          <a:prstGeom prst="rect">
            <a:avLst/>
          </a:prstGeom>
        </p:spPr>
      </p:pic>
      <p:pic>
        <p:nvPicPr>
          <p:cNvPr id="6" name="Picture 6" descr="Logo&#10;&#10;Description automatically generated">
            <a:extLst>
              <a:ext uri="{FF2B5EF4-FFF2-40B4-BE49-F238E27FC236}">
                <a16:creationId xmlns:a16="http://schemas.microsoft.com/office/drawing/2014/main" id="{E4F82EF4-55AA-31A1-DD11-1639CD0AD116}"/>
              </a:ext>
            </a:extLst>
          </p:cNvPr>
          <p:cNvPicPr>
            <a:picLocks noChangeAspect="1"/>
          </p:cNvPicPr>
          <p:nvPr/>
        </p:nvPicPr>
        <p:blipFill>
          <a:blip r:embed="rId7"/>
          <a:stretch>
            <a:fillRect/>
          </a:stretch>
        </p:blipFill>
        <p:spPr>
          <a:xfrm>
            <a:off x="6696032" y="3975987"/>
            <a:ext cx="2240896" cy="546207"/>
          </a:xfrm>
          <a:prstGeom prst="rect">
            <a:avLst/>
          </a:prstGeom>
        </p:spPr>
      </p:pic>
    </p:spTree>
    <p:extLst>
      <p:ext uri="{BB962C8B-B14F-4D97-AF65-F5344CB8AC3E}">
        <p14:creationId xmlns:p14="http://schemas.microsoft.com/office/powerpoint/2010/main" val="642984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7143" y="827591"/>
            <a:ext cx="7171705" cy="851604"/>
          </a:xfrm>
          <a:prstGeom prst="rect">
            <a:avLst/>
          </a:prstGeom>
        </p:spPr>
        <p:txBody>
          <a:bodyPr vert="horz" lIns="0" tIns="0" rIns="0" bIns="0" rtlCol="0" anchor="t">
            <a:noAutofit/>
          </a:bodyPr>
          <a:lstStyle/>
          <a:p>
            <a:pPr defTabSz="685800">
              <a:spcAft>
                <a:spcPts val="600"/>
              </a:spcAft>
            </a:pPr>
            <a:r>
              <a:rPr lang="en-US" sz="1600"/>
              <a:t>PCF results can show</a:t>
            </a:r>
            <a:r>
              <a:rPr lang="en-US" sz="1600" kern="1200">
                <a:latin typeface="+mn-lt"/>
                <a:ea typeface="+mn-ea"/>
                <a:cs typeface="+mn-cs"/>
              </a:rPr>
              <a:t> which life cycle phase is the source of the most significant environmental impacts</a:t>
            </a:r>
            <a:endParaRPr lang="en-US" sz="1600" kern="1200">
              <a:latin typeface="+mn-lt"/>
              <a:cs typeface="Arial"/>
            </a:endParaRPr>
          </a:p>
        </p:txBody>
      </p:sp>
      <p:sp>
        <p:nvSpPr>
          <p:cNvPr id="5" name="Title 4"/>
          <p:cNvSpPr>
            <a:spLocks noGrp="1"/>
          </p:cNvSpPr>
          <p:nvPr>
            <p:ph type="title"/>
          </p:nvPr>
        </p:nvSpPr>
        <p:spPr>
          <a:xfrm>
            <a:off x="657225" y="295276"/>
            <a:ext cx="8627364" cy="532315"/>
          </a:xfrm>
        </p:spPr>
        <p:txBody>
          <a:bodyPr vert="horz" lIns="0" tIns="0" rIns="0" bIns="0" rtlCol="0" anchor="t" anchorCtr="0">
            <a:normAutofit/>
          </a:bodyPr>
          <a:lstStyle/>
          <a:p>
            <a:r>
              <a:rPr lang="en-US" b="1" kern="1200">
                <a:latin typeface="+mj-lt"/>
                <a:ea typeface="+mj-ea"/>
                <a:cs typeface="+mj-cs"/>
              </a:rPr>
              <a:t>Interpretation</a:t>
            </a:r>
          </a:p>
        </p:txBody>
      </p:sp>
      <p:sp>
        <p:nvSpPr>
          <p:cNvPr id="12" name="Rectangle 11"/>
          <p:cNvSpPr/>
          <p:nvPr/>
        </p:nvSpPr>
        <p:spPr>
          <a:xfrm>
            <a:off x="331198" y="2544536"/>
            <a:ext cx="4142232" cy="2903764"/>
          </a:xfrm>
          <a:prstGeom prst="rect">
            <a:avLst/>
          </a:prstGeom>
        </p:spPr>
        <p:txBody>
          <a:bodyPr vert="horz" lIns="0" tIns="0" rIns="0" bIns="0" rtlCol="0" anchor="t">
            <a:normAutofit/>
          </a:bodyPr>
          <a:lstStyle/>
          <a:p>
            <a:pPr marL="302260" indent="-302260" defTabSz="685800">
              <a:spcAft>
                <a:spcPts val="900"/>
              </a:spcAft>
              <a:buFont typeface="Arial" panose="020B0604020202020204" pitchFamily="34" charset="0"/>
              <a:buChar char="—"/>
            </a:pPr>
            <a:r>
              <a:rPr lang="en-US" sz="1500"/>
              <a:t>Use phase is a hot spot in Global Warming Potential (GWP) </a:t>
            </a:r>
            <a:endParaRPr lang="en-US"/>
          </a:p>
          <a:p>
            <a:pPr marL="302260" indent="-302260" defTabSz="685800">
              <a:spcAft>
                <a:spcPts val="900"/>
              </a:spcAft>
              <a:buFont typeface="Arial" panose="020B0604020202020204" pitchFamily="34" charset="0"/>
              <a:buChar char="—"/>
            </a:pPr>
            <a:r>
              <a:rPr lang="en-US" sz="1500"/>
              <a:t>Raw material extraction and manufacturing are second and third highest emissions and thus important for decision making</a:t>
            </a:r>
            <a:endParaRPr lang="en-US" sz="1500">
              <a:cs typeface="Arial" panose="020B0604020202020204"/>
            </a:endParaRPr>
          </a:p>
          <a:p>
            <a:pPr marL="302260" indent="-302260" defTabSz="685800">
              <a:spcAft>
                <a:spcPts val="900"/>
              </a:spcAft>
              <a:buFont typeface="Arial" panose="020B0604020202020204" pitchFamily="34" charset="0"/>
              <a:buChar char="—"/>
            </a:pPr>
            <a:r>
              <a:rPr lang="en-US" sz="1500"/>
              <a:t>Reducing GWP in the use phase might have unintended consequences on other impacts</a:t>
            </a:r>
            <a:endParaRPr lang="en-US" sz="1500">
              <a:cs typeface="Arial" panose="020B0604020202020204"/>
            </a:endParaRPr>
          </a:p>
          <a:p>
            <a:pPr defTabSz="685800">
              <a:spcAft>
                <a:spcPts val="900"/>
              </a:spcAft>
            </a:pPr>
            <a:endParaRPr lang="en-US" sz="1500">
              <a:cs typeface="Arial" panose="020B0604020202020204"/>
            </a:endParaRPr>
          </a:p>
          <a:p>
            <a:pPr marL="302260" indent="-302260" defTabSz="685800">
              <a:spcAft>
                <a:spcPts val="900"/>
              </a:spcAft>
              <a:buFont typeface="Arial" panose="020B0604020202020204" pitchFamily="34" charset="0"/>
              <a:buChar char="—"/>
            </a:pPr>
            <a:endParaRPr lang="en-US" sz="1500">
              <a:cs typeface="Arial" panose="020B0604020202020204"/>
            </a:endParaRPr>
          </a:p>
        </p:txBody>
      </p:sp>
      <p:graphicFrame>
        <p:nvGraphicFramePr>
          <p:cNvPr id="16" name="Chart 15">
            <a:extLst>
              <a:ext uri="{FF2B5EF4-FFF2-40B4-BE49-F238E27FC236}">
                <a16:creationId xmlns:a16="http://schemas.microsoft.com/office/drawing/2014/main" id="{84CE12A8-8801-997B-70D3-C6AB61C76F9E}"/>
              </a:ext>
            </a:extLst>
          </p:cNvPr>
          <p:cNvGraphicFramePr>
            <a:graphicFrameLocks/>
          </p:cNvGraphicFramePr>
          <p:nvPr>
            <p:extLst>
              <p:ext uri="{D42A27DB-BD31-4B8C-83A1-F6EECF244321}">
                <p14:modId xmlns:p14="http://schemas.microsoft.com/office/powerpoint/2010/main" val="114380672"/>
              </p:ext>
            </p:extLst>
          </p:nvPr>
        </p:nvGraphicFramePr>
        <p:xfrm>
          <a:off x="4828032" y="1790700"/>
          <a:ext cx="4142232"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5D9C1922-4143-6400-095C-E8C206489B15}"/>
              </a:ext>
            </a:extLst>
          </p:cNvPr>
          <p:cNvSpPr txBox="1"/>
          <p:nvPr/>
        </p:nvSpPr>
        <p:spPr>
          <a:xfrm>
            <a:off x="567143" y="2052369"/>
            <a:ext cx="2403566" cy="261258"/>
          </a:xfrm>
          <a:prstGeom prst="rect">
            <a:avLst/>
          </a:prstGeom>
          <a:noFill/>
        </p:spPr>
        <p:txBody>
          <a:bodyPr wrap="square" lIns="0" tIns="0" rIns="0" bIns="0" rtlCol="0">
            <a:noAutofit/>
          </a:bodyPr>
          <a:lstStyle/>
          <a:p>
            <a:pPr algn="l"/>
            <a:r>
              <a:rPr lang="en-US"/>
              <a:t>Hot Spot Analysis</a:t>
            </a:r>
          </a:p>
        </p:txBody>
      </p:sp>
      <p:sp>
        <p:nvSpPr>
          <p:cNvPr id="18" name="TextBox 17">
            <a:extLst>
              <a:ext uri="{FF2B5EF4-FFF2-40B4-BE49-F238E27FC236}">
                <a16:creationId xmlns:a16="http://schemas.microsoft.com/office/drawing/2014/main" id="{E190359B-45DD-6E32-1440-CABB077B15A3}"/>
              </a:ext>
            </a:extLst>
          </p:cNvPr>
          <p:cNvSpPr txBox="1"/>
          <p:nvPr/>
        </p:nvSpPr>
        <p:spPr>
          <a:xfrm>
            <a:off x="6344827" y="6283705"/>
            <a:ext cx="2867025" cy="247650"/>
          </a:xfrm>
          <a:prstGeom prst="rect">
            <a:avLst/>
          </a:prstGeom>
          <a:noFill/>
        </p:spPr>
        <p:txBody>
          <a:bodyPr wrap="square" lIns="0" tIns="0" rIns="0" bIns="0" rtlCol="0">
            <a:noAutofit/>
          </a:bodyPr>
          <a:lstStyle/>
          <a:p>
            <a:pPr algn="l"/>
            <a:r>
              <a:rPr lang="en-US" sz="1200"/>
              <a:t>Illustrative purpose only</a:t>
            </a:r>
          </a:p>
        </p:txBody>
      </p:sp>
    </p:spTree>
    <p:extLst>
      <p:ext uri="{BB962C8B-B14F-4D97-AF65-F5344CB8AC3E}">
        <p14:creationId xmlns:p14="http://schemas.microsoft.com/office/powerpoint/2010/main" val="1117447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915" y="275800"/>
            <a:ext cx="8627364" cy="884123"/>
          </a:xfrm>
        </p:spPr>
        <p:txBody>
          <a:bodyPr anchor="t">
            <a:normAutofit/>
          </a:bodyPr>
          <a:lstStyle/>
          <a:p>
            <a:r>
              <a:rPr lang="en-US"/>
              <a:t>Product Carbon Footprint Report</a:t>
            </a:r>
          </a:p>
        </p:txBody>
      </p:sp>
      <p:graphicFrame>
        <p:nvGraphicFramePr>
          <p:cNvPr id="4" name="Diagram 3">
            <a:extLst>
              <a:ext uri="{FF2B5EF4-FFF2-40B4-BE49-F238E27FC236}">
                <a16:creationId xmlns:a16="http://schemas.microsoft.com/office/drawing/2014/main" id="{41D8A664-7CAC-465A-ABFC-23EB0AF89263}"/>
              </a:ext>
            </a:extLst>
          </p:cNvPr>
          <p:cNvGraphicFramePr/>
          <p:nvPr>
            <p:extLst>
              <p:ext uri="{D42A27DB-BD31-4B8C-83A1-F6EECF244321}">
                <p14:modId xmlns:p14="http://schemas.microsoft.com/office/powerpoint/2010/main" val="2311635787"/>
              </p:ext>
            </p:extLst>
          </p:nvPr>
        </p:nvGraphicFramePr>
        <p:xfrm>
          <a:off x="254637" y="1472955"/>
          <a:ext cx="4142232" cy="438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72A37975-DB0F-E147-28C3-6D8C02E0BDA7}"/>
              </a:ext>
            </a:extLst>
          </p:cNvPr>
          <p:cNvPicPr>
            <a:picLocks noChangeAspect="1"/>
          </p:cNvPicPr>
          <p:nvPr/>
        </p:nvPicPr>
        <p:blipFill>
          <a:blip r:embed="rId8"/>
          <a:stretch>
            <a:fillRect/>
          </a:stretch>
        </p:blipFill>
        <p:spPr>
          <a:xfrm>
            <a:off x="4525836" y="857331"/>
            <a:ext cx="4586720" cy="5605403"/>
          </a:xfrm>
          <a:prstGeom prst="rect">
            <a:avLst/>
          </a:prstGeom>
        </p:spPr>
      </p:pic>
    </p:spTree>
    <p:extLst>
      <p:ext uri="{BB962C8B-B14F-4D97-AF65-F5344CB8AC3E}">
        <p14:creationId xmlns:p14="http://schemas.microsoft.com/office/powerpoint/2010/main" val="4081639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71501"/>
            <a:ext cx="8627364" cy="884123"/>
          </a:xfrm>
        </p:spPr>
        <p:txBody>
          <a:bodyPr vert="horz" lIns="0" tIns="0" rIns="0" bIns="0" rtlCol="0" anchor="t" anchorCtr="0">
            <a:normAutofit/>
          </a:bodyPr>
          <a:lstStyle/>
          <a:p>
            <a:r>
              <a:rPr lang="en-US" b="1" kern="1200">
                <a:latin typeface="+mj-lt"/>
                <a:ea typeface="+mj-ea"/>
                <a:cs typeface="+mj-cs"/>
              </a:rPr>
              <a:t>External Verification/ Critical Review</a:t>
            </a:r>
          </a:p>
        </p:txBody>
      </p:sp>
      <p:sp>
        <p:nvSpPr>
          <p:cNvPr id="7" name="Rectangle 6">
            <a:extLst>
              <a:ext uri="{FF2B5EF4-FFF2-40B4-BE49-F238E27FC236}">
                <a16:creationId xmlns:a16="http://schemas.microsoft.com/office/drawing/2014/main" id="{2DBB2A47-68D8-4FE0-8812-81DDFF029DCC}"/>
              </a:ext>
            </a:extLst>
          </p:cNvPr>
          <p:cNvSpPr/>
          <p:nvPr/>
        </p:nvSpPr>
        <p:spPr>
          <a:xfrm>
            <a:off x="342900" y="1305256"/>
            <a:ext cx="4089273" cy="4337369"/>
          </a:xfrm>
          <a:prstGeom prst="rect">
            <a:avLst/>
          </a:prstGeom>
          <a:noFill/>
          <a:ln w="28575">
            <a:solidFill>
              <a:schemeClr val="tx2"/>
            </a:solidFill>
          </a:ln>
        </p:spPr>
        <p:txBody>
          <a:bodyPr vert="horz" lIns="0" tIns="0" rIns="0" bIns="0" rtlCol="0" anchor="t">
            <a:normAutofit/>
          </a:bodyPr>
          <a:lstStyle/>
          <a:p>
            <a:pPr defTabSz="685800">
              <a:spcAft>
                <a:spcPts val="900"/>
              </a:spcAft>
              <a:buFont typeface="Arial" panose="020B0604020202020204" pitchFamily="34" charset="0"/>
            </a:pPr>
            <a:endParaRPr lang="en-US" sz="1500" b="1">
              <a:solidFill>
                <a:srgbClr val="000000"/>
              </a:solidFill>
            </a:endParaRPr>
          </a:p>
          <a:p>
            <a:pPr defTabSz="685800">
              <a:spcAft>
                <a:spcPts val="900"/>
              </a:spcAft>
              <a:buFont typeface="Arial" panose="020B0604020202020204" pitchFamily="34" charset="0"/>
            </a:pPr>
            <a:r>
              <a:rPr lang="en-US" sz="1500" b="1">
                <a:solidFill>
                  <a:srgbClr val="000000"/>
                </a:solidFill>
              </a:rPr>
              <a:t>Third-party critical review:</a:t>
            </a:r>
            <a:endParaRPr lang="en-US">
              <a:solidFill>
                <a:srgbClr val="000000"/>
              </a:solidFill>
            </a:endParaRPr>
          </a:p>
          <a:p>
            <a:pPr defTabSz="685800">
              <a:spcAft>
                <a:spcPts val="900"/>
              </a:spcAft>
              <a:defRPr/>
            </a:pPr>
            <a:endParaRPr lang="en-US" sz="1500" b="1">
              <a:solidFill>
                <a:srgbClr val="000000"/>
              </a:solidFill>
            </a:endParaRPr>
          </a:p>
          <a:p>
            <a:pPr marL="285750" lvl="1" indent="-285750" defTabSz="685800" fontAlgn="base">
              <a:spcAft>
                <a:spcPts val="450"/>
              </a:spcAft>
              <a:buClr>
                <a:srgbClr val="F9423A"/>
              </a:buClr>
              <a:buSzPct val="120000"/>
              <a:buFont typeface="Arial"/>
              <a:buChar char="•"/>
              <a:defRPr/>
            </a:pPr>
            <a:r>
              <a:rPr lang="en-US" sz="1500">
                <a:solidFill>
                  <a:srgbClr val="000000"/>
                </a:solidFill>
              </a:rPr>
              <a:t>mitigates risk associated with making public statements about the comparative impacts of products</a:t>
            </a:r>
            <a:endParaRPr lang="en-US" sz="1500">
              <a:solidFill>
                <a:srgbClr val="000000"/>
              </a:solidFill>
              <a:cs typeface="Arial" panose="020B0604020202020204"/>
            </a:endParaRPr>
          </a:p>
          <a:p>
            <a:pPr marL="285750" lvl="1" indent="-285750" defTabSz="685800" fontAlgn="base">
              <a:spcAft>
                <a:spcPts val="450"/>
              </a:spcAft>
              <a:buClr>
                <a:srgbClr val="F9423A"/>
              </a:buClr>
              <a:buSzPct val="120000"/>
              <a:buFont typeface="Arial"/>
              <a:buChar char="•"/>
              <a:defRPr/>
            </a:pPr>
            <a:r>
              <a:rPr lang="en-US" sz="1500">
                <a:solidFill>
                  <a:srgbClr val="000000"/>
                </a:solidFill>
              </a:rPr>
              <a:t>is best practice for studies that will support external marketing claims</a:t>
            </a:r>
            <a:endParaRPr lang="en-US" sz="1500">
              <a:solidFill>
                <a:srgbClr val="000000"/>
              </a:solidFill>
              <a:cs typeface="Arial" panose="020B0604020202020204"/>
            </a:endParaRPr>
          </a:p>
          <a:p>
            <a:pPr marL="285750" lvl="1" indent="-285750" defTabSz="685800" fontAlgn="base">
              <a:spcAft>
                <a:spcPts val="450"/>
              </a:spcAft>
              <a:buClr>
                <a:srgbClr val="F9423A"/>
              </a:buClr>
              <a:buSzPct val="120000"/>
              <a:buFont typeface="Arial"/>
              <a:buChar char="•"/>
              <a:defRPr/>
            </a:pPr>
            <a:r>
              <a:rPr lang="en-US" sz="1500">
                <a:solidFill>
                  <a:srgbClr val="000000"/>
                </a:solidFill>
              </a:rPr>
              <a:t>is required by ISO standards if the results of a study are to be made public and considered ISO-conformant third-party</a:t>
            </a:r>
            <a:endParaRPr lang="en-US" sz="1500">
              <a:solidFill>
                <a:srgbClr val="000000"/>
              </a:solidFill>
              <a:cs typeface="Arial" panose="020B0604020202020204"/>
            </a:endParaRPr>
          </a:p>
        </p:txBody>
      </p:sp>
      <p:graphicFrame>
        <p:nvGraphicFramePr>
          <p:cNvPr id="6" name="Diagram 5"/>
          <p:cNvGraphicFramePr/>
          <p:nvPr>
            <p:extLst>
              <p:ext uri="{D42A27DB-BD31-4B8C-83A1-F6EECF244321}">
                <p14:modId xmlns:p14="http://schemas.microsoft.com/office/powerpoint/2010/main" val="1946080296"/>
              </p:ext>
            </p:extLst>
          </p:nvPr>
        </p:nvGraphicFramePr>
        <p:xfrm>
          <a:off x="3989539" y="1066948"/>
          <a:ext cx="5413211" cy="4672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49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C657FA-A9F2-8F1B-AD2A-ABAC210E4C50}"/>
              </a:ext>
            </a:extLst>
          </p:cNvPr>
          <p:cNvSpPr>
            <a:spLocks noGrp="1"/>
          </p:cNvSpPr>
          <p:nvPr>
            <p:ph type="title"/>
          </p:nvPr>
        </p:nvSpPr>
        <p:spPr>
          <a:xfrm>
            <a:off x="558173" y="325474"/>
            <a:ext cx="7540746" cy="884123"/>
          </a:xfrm>
        </p:spPr>
        <p:txBody>
          <a:bodyPr anchor="t">
            <a:normAutofit/>
          </a:bodyPr>
          <a:lstStyle/>
          <a:p>
            <a:r>
              <a:rPr lang="en-US"/>
              <a:t>Timeline to develop a PCF</a:t>
            </a:r>
          </a:p>
        </p:txBody>
      </p:sp>
      <p:grpSp>
        <p:nvGrpSpPr>
          <p:cNvPr id="49" name="Group 48">
            <a:extLst>
              <a:ext uri="{FF2B5EF4-FFF2-40B4-BE49-F238E27FC236}">
                <a16:creationId xmlns:a16="http://schemas.microsoft.com/office/drawing/2014/main" id="{EB797C26-1408-CF44-33B5-201433768669}"/>
              </a:ext>
            </a:extLst>
          </p:cNvPr>
          <p:cNvGrpSpPr/>
          <p:nvPr/>
        </p:nvGrpSpPr>
        <p:grpSpPr>
          <a:xfrm>
            <a:off x="572785" y="1110859"/>
            <a:ext cx="7683912" cy="3065951"/>
            <a:chOff x="1196217" y="1910807"/>
            <a:chExt cx="8898430" cy="3065951"/>
          </a:xfrm>
        </p:grpSpPr>
        <p:cxnSp>
          <p:nvCxnSpPr>
            <p:cNvPr id="50" name="Straight Connector 49">
              <a:extLst>
                <a:ext uri="{FF2B5EF4-FFF2-40B4-BE49-F238E27FC236}">
                  <a16:creationId xmlns:a16="http://schemas.microsoft.com/office/drawing/2014/main" id="{B5881DC4-8C34-E46E-DB48-467C55D6EF3D}"/>
                </a:ext>
              </a:extLst>
            </p:cNvPr>
            <p:cNvCxnSpPr>
              <a:cxnSpLocks/>
            </p:cNvCxnSpPr>
            <p:nvPr/>
          </p:nvCxnSpPr>
          <p:spPr>
            <a:xfrm>
              <a:off x="1196217" y="3477924"/>
              <a:ext cx="8898430" cy="0"/>
            </a:xfrm>
            <a:prstGeom prst="line">
              <a:avLst/>
            </a:prstGeom>
            <a:ln w="19050">
              <a:solidFill>
                <a:schemeClr val="accent6"/>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3" name="TextBox 7">
              <a:extLst>
                <a:ext uri="{FF2B5EF4-FFF2-40B4-BE49-F238E27FC236}">
                  <a16:creationId xmlns:a16="http://schemas.microsoft.com/office/drawing/2014/main" id="{353835EE-D76B-9A7B-F834-71673DCEBA49}"/>
                </a:ext>
              </a:extLst>
            </p:cNvPr>
            <p:cNvSpPr txBox="1"/>
            <p:nvPr/>
          </p:nvSpPr>
          <p:spPr bwMode="gray">
            <a:xfrm>
              <a:off x="2275964" y="3699962"/>
              <a:ext cx="1214916" cy="180049"/>
            </a:xfrm>
            <a:prstGeom prst="rect">
              <a:avLst/>
            </a:prstGeom>
            <a:noFill/>
          </p:spPr>
          <p:txBody>
            <a:bodyPr wrap="square" lIns="68580" tIns="34290" rIns="68580" bIns="3429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800" b="1" cap="all" spc="100">
                  <a:latin typeface="+mj-lt"/>
                </a:rPr>
                <a:t>Year 1</a:t>
              </a:r>
            </a:p>
          </p:txBody>
        </p:sp>
        <p:cxnSp>
          <p:nvCxnSpPr>
            <p:cNvPr id="54" name="Straight Connector 53">
              <a:extLst>
                <a:ext uri="{FF2B5EF4-FFF2-40B4-BE49-F238E27FC236}">
                  <a16:creationId xmlns:a16="http://schemas.microsoft.com/office/drawing/2014/main" id="{11840AF3-2F7C-10D3-B609-4A8919D18763}"/>
                </a:ext>
              </a:extLst>
            </p:cNvPr>
            <p:cNvCxnSpPr>
              <a:cxnSpLocks/>
            </p:cNvCxnSpPr>
            <p:nvPr/>
          </p:nvCxnSpPr>
          <p:spPr>
            <a:xfrm flipV="1">
              <a:off x="4652888" y="3766573"/>
              <a:ext cx="1467300" cy="17652"/>
            </a:xfrm>
            <a:prstGeom prst="line">
              <a:avLst/>
            </a:prstGeom>
            <a:ln w="152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AB3595-EAEC-D526-6CD5-FC797A1A697A}"/>
                </a:ext>
              </a:extLst>
            </p:cNvPr>
            <p:cNvCxnSpPr>
              <a:cxnSpLocks/>
            </p:cNvCxnSpPr>
            <p:nvPr/>
          </p:nvCxnSpPr>
          <p:spPr>
            <a:xfrm flipH="1">
              <a:off x="6242274" y="2718315"/>
              <a:ext cx="0" cy="6813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1C18C51-B245-C12E-3D2F-9A0EA386059E}"/>
                </a:ext>
              </a:extLst>
            </p:cNvPr>
            <p:cNvCxnSpPr>
              <a:cxnSpLocks/>
            </p:cNvCxnSpPr>
            <p:nvPr/>
          </p:nvCxnSpPr>
          <p:spPr>
            <a:xfrm>
              <a:off x="1428977" y="3092366"/>
              <a:ext cx="4797810" cy="0"/>
            </a:xfrm>
            <a:prstGeom prst="line">
              <a:avLst/>
            </a:prstGeom>
            <a:ln w="152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58" name="TextBox 33">
              <a:extLst>
                <a:ext uri="{FF2B5EF4-FFF2-40B4-BE49-F238E27FC236}">
                  <a16:creationId xmlns:a16="http://schemas.microsoft.com/office/drawing/2014/main" id="{47B0C3F5-68B1-9A74-5C28-EC5F79E86B34}"/>
                </a:ext>
              </a:extLst>
            </p:cNvPr>
            <p:cNvSpPr txBox="1"/>
            <p:nvPr/>
          </p:nvSpPr>
          <p:spPr>
            <a:xfrm>
              <a:off x="6087225" y="2391865"/>
              <a:ext cx="2170458" cy="323165"/>
            </a:xfrm>
            <a:prstGeom prst="rect">
              <a:avLst/>
            </a:prstGeom>
            <a:solidFill>
              <a:schemeClr val="tx1">
                <a:lumMod val="20000"/>
                <a:lumOff val="80000"/>
              </a:schemeClr>
            </a:solidFill>
            <a:ln>
              <a:solidFill>
                <a:schemeClr val="accent2"/>
              </a:solidFill>
            </a:ln>
          </p:spPr>
          <p:txBody>
            <a:bodyPr wrap="square" lIns="68580" tIns="91440" rIns="68580" bIns="9144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pPr>
              <a:r>
                <a:rPr lang="en-US" sz="1000">
                  <a:latin typeface="+mj-lt"/>
                </a:rPr>
                <a:t>Third-Party Critical review</a:t>
              </a:r>
              <a:endParaRPr lang="en-US"/>
            </a:p>
          </p:txBody>
        </p:sp>
        <p:cxnSp>
          <p:nvCxnSpPr>
            <p:cNvPr id="59" name="Straight Connector 58">
              <a:extLst>
                <a:ext uri="{FF2B5EF4-FFF2-40B4-BE49-F238E27FC236}">
                  <a16:creationId xmlns:a16="http://schemas.microsoft.com/office/drawing/2014/main" id="{D8FA07D7-D87F-C7AB-C65A-C04B91311057}"/>
                </a:ext>
              </a:extLst>
            </p:cNvPr>
            <p:cNvCxnSpPr>
              <a:cxnSpLocks/>
            </p:cNvCxnSpPr>
            <p:nvPr/>
          </p:nvCxnSpPr>
          <p:spPr>
            <a:xfrm>
              <a:off x="4919075" y="3246773"/>
              <a:ext cx="0" cy="166649"/>
            </a:xfrm>
            <a:prstGeom prst="line">
              <a:avLst/>
            </a:prstGeom>
            <a:ln w="12700">
              <a:solidFill>
                <a:schemeClr val="bg1">
                  <a:lumMod val="75000"/>
                </a:schemeClr>
              </a:solidFill>
              <a:headEnd type="none" w="sm" len="sm"/>
              <a:tailEnd type="none" w="sm" len="sm"/>
            </a:ln>
          </p:spPr>
          <p:style>
            <a:lnRef idx="1">
              <a:schemeClr val="dk1"/>
            </a:lnRef>
            <a:fillRef idx="0">
              <a:schemeClr val="dk1"/>
            </a:fillRef>
            <a:effectRef idx="0">
              <a:schemeClr val="dk1"/>
            </a:effectRef>
            <a:fontRef idx="minor">
              <a:schemeClr val="tx1"/>
            </a:fontRef>
          </p:style>
        </p:cxnSp>
        <p:sp>
          <p:nvSpPr>
            <p:cNvPr id="60" name="TextBox 37">
              <a:extLst>
                <a:ext uri="{FF2B5EF4-FFF2-40B4-BE49-F238E27FC236}">
                  <a16:creationId xmlns:a16="http://schemas.microsoft.com/office/drawing/2014/main" id="{A581D935-197A-315A-6E43-E406AE76B3EE}"/>
                </a:ext>
              </a:extLst>
            </p:cNvPr>
            <p:cNvSpPr txBox="1"/>
            <p:nvPr/>
          </p:nvSpPr>
          <p:spPr bwMode="gray">
            <a:xfrm flipH="1">
              <a:off x="7451113" y="3684068"/>
              <a:ext cx="686409" cy="180049"/>
            </a:xfrm>
            <a:prstGeom prst="rect">
              <a:avLst/>
            </a:prstGeom>
            <a:noFill/>
          </p:spPr>
          <p:txBody>
            <a:bodyPr wrap="square" lIns="68580" tIns="34290" rIns="68580" bIns="3429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600"/>
                </a:spcBef>
              </a:pPr>
              <a:r>
                <a:rPr lang="en-US" sz="800" b="1" cap="all" spc="100">
                  <a:latin typeface="+mj-lt"/>
                </a:rPr>
                <a:t>Year 2</a:t>
              </a:r>
            </a:p>
          </p:txBody>
        </p:sp>
        <p:sp>
          <p:nvSpPr>
            <p:cNvPr id="62" name="TextBox 40">
              <a:extLst>
                <a:ext uri="{FF2B5EF4-FFF2-40B4-BE49-F238E27FC236}">
                  <a16:creationId xmlns:a16="http://schemas.microsoft.com/office/drawing/2014/main" id="{FB53C27B-8525-9673-59B5-6BFD48743C1B}"/>
                </a:ext>
              </a:extLst>
            </p:cNvPr>
            <p:cNvSpPr txBox="1"/>
            <p:nvPr/>
          </p:nvSpPr>
          <p:spPr>
            <a:xfrm>
              <a:off x="3187438" y="1910807"/>
              <a:ext cx="2501939" cy="892552"/>
            </a:xfrm>
            <a:prstGeom prst="rect">
              <a:avLst/>
            </a:prstGeom>
            <a:solidFill>
              <a:schemeClr val="bg1">
                <a:lumMod val="95000"/>
              </a:schemeClr>
            </a:solidFill>
            <a:ln>
              <a:solidFill>
                <a:schemeClr val="accent2"/>
              </a:solidFill>
            </a:ln>
          </p:spPr>
          <p:txBody>
            <a:bodyPr wrap="square" lIns="91440" tIns="91440" rIns="182880" bIns="9144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71450">
                <a:spcAft>
                  <a:spcPts val="600"/>
                </a:spcAft>
                <a:buFont typeface="Arial"/>
                <a:buChar char="•"/>
              </a:pPr>
              <a:r>
                <a:rPr lang="en-US" sz="1200"/>
                <a:t>Decide the product</a:t>
              </a:r>
              <a:endParaRPr lang="en-US" sz="1200">
                <a:cs typeface="Segoe UI"/>
              </a:endParaRPr>
            </a:p>
            <a:p>
              <a:pPr indent="-171450">
                <a:spcAft>
                  <a:spcPts val="600"/>
                </a:spcAft>
                <a:buFont typeface="Arial"/>
                <a:buChar char="•"/>
              </a:pPr>
              <a:r>
                <a:rPr lang="en-US" sz="1200"/>
                <a:t>Data collection</a:t>
              </a:r>
              <a:endParaRPr lang="en-US" sz="1200">
                <a:cs typeface="Segoe UI"/>
              </a:endParaRPr>
            </a:p>
            <a:p>
              <a:pPr indent="-171450">
                <a:spcAft>
                  <a:spcPts val="600"/>
                </a:spcAft>
                <a:buFont typeface="Arial"/>
                <a:buChar char="•"/>
              </a:pPr>
              <a:r>
                <a:rPr lang="en-US" sz="1200"/>
                <a:t>Perform PCF</a:t>
              </a:r>
              <a:endParaRPr lang="en-US" sz="1200">
                <a:cs typeface="Segoe UI"/>
              </a:endParaRPr>
            </a:p>
          </p:txBody>
        </p:sp>
        <p:sp>
          <p:nvSpPr>
            <p:cNvPr id="63" name="TextBox 43">
              <a:extLst>
                <a:ext uri="{FF2B5EF4-FFF2-40B4-BE49-F238E27FC236}">
                  <a16:creationId xmlns:a16="http://schemas.microsoft.com/office/drawing/2014/main" id="{6B9B6A29-699B-6810-BCDB-06FC8D191098}"/>
                </a:ext>
              </a:extLst>
            </p:cNvPr>
            <p:cNvSpPr txBox="1"/>
            <p:nvPr/>
          </p:nvSpPr>
          <p:spPr>
            <a:xfrm>
              <a:off x="3327618" y="3973406"/>
              <a:ext cx="2844710" cy="1003352"/>
            </a:xfrm>
            <a:prstGeom prst="rect">
              <a:avLst/>
            </a:prstGeom>
            <a:solidFill>
              <a:schemeClr val="bg1">
                <a:lumMod val="95000"/>
              </a:schemeClr>
            </a:solidFill>
            <a:ln>
              <a:solidFill>
                <a:schemeClr val="accent3"/>
              </a:solidFill>
            </a:ln>
          </p:spPr>
          <p:txBody>
            <a:bodyPr wrap="square" lIns="91440" tIns="91440" rIns="182880" bIns="9144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90000"/>
                </a:lnSpc>
                <a:spcAft>
                  <a:spcPts val="600"/>
                </a:spcAft>
                <a:buFont typeface="Arial" panose="020B0604020202020204" pitchFamily="34" charset="0"/>
                <a:buChar char="•"/>
              </a:pPr>
              <a:r>
                <a:rPr lang="en-US" sz="1200"/>
                <a:t>PCF first round of review</a:t>
              </a:r>
            </a:p>
            <a:p>
              <a:pPr marL="171450" indent="-171450">
                <a:lnSpc>
                  <a:spcPct val="90000"/>
                </a:lnSpc>
                <a:spcAft>
                  <a:spcPts val="600"/>
                </a:spcAft>
                <a:buFont typeface="Arial" panose="020B0604020202020204" pitchFamily="34" charset="0"/>
                <a:buChar char="•"/>
              </a:pPr>
              <a:r>
                <a:rPr lang="en-US" sz="1200"/>
                <a:t>The second round of review</a:t>
              </a:r>
            </a:p>
            <a:p>
              <a:pPr marL="171450" indent="-171450">
                <a:lnSpc>
                  <a:spcPct val="90000"/>
                </a:lnSpc>
                <a:spcAft>
                  <a:spcPts val="600"/>
                </a:spcAft>
                <a:buFont typeface="Arial" panose="020B0604020202020204" pitchFamily="34" charset="0"/>
                <a:buChar char="•"/>
              </a:pPr>
              <a:r>
                <a:rPr lang="en-US" sz="1200"/>
                <a:t>Final review and submit verification statement</a:t>
              </a:r>
            </a:p>
          </p:txBody>
        </p:sp>
        <p:cxnSp>
          <p:nvCxnSpPr>
            <p:cNvPr id="65" name="Straight Connector 64">
              <a:extLst>
                <a:ext uri="{FF2B5EF4-FFF2-40B4-BE49-F238E27FC236}">
                  <a16:creationId xmlns:a16="http://schemas.microsoft.com/office/drawing/2014/main" id="{4E9780B5-D73A-9BC2-B2CE-C853588FE0FA}"/>
                </a:ext>
              </a:extLst>
            </p:cNvPr>
            <p:cNvCxnSpPr>
              <a:cxnSpLocks/>
            </p:cNvCxnSpPr>
            <p:nvPr/>
          </p:nvCxnSpPr>
          <p:spPr>
            <a:xfrm>
              <a:off x="1400200" y="3092503"/>
              <a:ext cx="2224038" cy="0"/>
            </a:xfrm>
            <a:prstGeom prst="line">
              <a:avLst/>
            </a:prstGeom>
            <a:ln w="152400" cap="rnd">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428B53D-A9A3-0081-AAAD-2D1695660A7E}"/>
                </a:ext>
              </a:extLst>
            </p:cNvPr>
            <p:cNvGrpSpPr/>
            <p:nvPr/>
          </p:nvGrpSpPr>
          <p:grpSpPr>
            <a:xfrm>
              <a:off x="1356346" y="3413811"/>
              <a:ext cx="4944108" cy="110840"/>
              <a:chOff x="1356346" y="3413811"/>
              <a:chExt cx="4944108" cy="110840"/>
            </a:xfrm>
          </p:grpSpPr>
          <p:sp>
            <p:nvSpPr>
              <p:cNvPr id="72" name="Oval 71">
                <a:extLst>
                  <a:ext uri="{FF2B5EF4-FFF2-40B4-BE49-F238E27FC236}">
                    <a16:creationId xmlns:a16="http://schemas.microsoft.com/office/drawing/2014/main" id="{BEF64CEB-9674-52B3-06DA-03523EAB71FF}"/>
                  </a:ext>
                </a:extLst>
              </p:cNvPr>
              <p:cNvSpPr/>
              <p:nvPr/>
            </p:nvSpPr>
            <p:spPr bwMode="gray">
              <a:xfrm>
                <a:off x="1356346"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3" name="Oval 72">
                <a:extLst>
                  <a:ext uri="{FF2B5EF4-FFF2-40B4-BE49-F238E27FC236}">
                    <a16:creationId xmlns:a16="http://schemas.microsoft.com/office/drawing/2014/main" id="{13CF2094-B9E1-480E-2D46-A6817766FA7F}"/>
                  </a:ext>
                </a:extLst>
              </p:cNvPr>
              <p:cNvSpPr/>
              <p:nvPr/>
            </p:nvSpPr>
            <p:spPr bwMode="gray">
              <a:xfrm>
                <a:off x="1795734"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4" name="Oval 73">
                <a:extLst>
                  <a:ext uri="{FF2B5EF4-FFF2-40B4-BE49-F238E27FC236}">
                    <a16:creationId xmlns:a16="http://schemas.microsoft.com/office/drawing/2014/main" id="{1AB3C3F6-61F1-3378-0807-7D8DD07D57D8}"/>
                  </a:ext>
                </a:extLst>
              </p:cNvPr>
              <p:cNvSpPr/>
              <p:nvPr/>
            </p:nvSpPr>
            <p:spPr bwMode="gray">
              <a:xfrm>
                <a:off x="2235122"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5" name="Oval 74">
                <a:extLst>
                  <a:ext uri="{FF2B5EF4-FFF2-40B4-BE49-F238E27FC236}">
                    <a16:creationId xmlns:a16="http://schemas.microsoft.com/office/drawing/2014/main" id="{290388BF-57C7-1C6B-19AA-D535BB933AC2}"/>
                  </a:ext>
                </a:extLst>
              </p:cNvPr>
              <p:cNvSpPr/>
              <p:nvPr/>
            </p:nvSpPr>
            <p:spPr bwMode="gray">
              <a:xfrm>
                <a:off x="2674510"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6" name="Oval 75">
                <a:extLst>
                  <a:ext uri="{FF2B5EF4-FFF2-40B4-BE49-F238E27FC236}">
                    <a16:creationId xmlns:a16="http://schemas.microsoft.com/office/drawing/2014/main" id="{29C3D0F5-E062-37AC-C3FB-FFD0CD71FF2B}"/>
                  </a:ext>
                </a:extLst>
              </p:cNvPr>
              <p:cNvSpPr/>
              <p:nvPr/>
            </p:nvSpPr>
            <p:spPr bwMode="gray">
              <a:xfrm>
                <a:off x="3113898"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7" name="Oval 76">
                <a:extLst>
                  <a:ext uri="{FF2B5EF4-FFF2-40B4-BE49-F238E27FC236}">
                    <a16:creationId xmlns:a16="http://schemas.microsoft.com/office/drawing/2014/main" id="{0C6CE02F-36BF-455A-5AFE-CB23EFC9C09E}"/>
                  </a:ext>
                </a:extLst>
              </p:cNvPr>
              <p:cNvSpPr/>
              <p:nvPr/>
            </p:nvSpPr>
            <p:spPr bwMode="gray">
              <a:xfrm>
                <a:off x="3553286"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8" name="Oval 77">
                <a:extLst>
                  <a:ext uri="{FF2B5EF4-FFF2-40B4-BE49-F238E27FC236}">
                    <a16:creationId xmlns:a16="http://schemas.microsoft.com/office/drawing/2014/main" id="{B18502F0-8025-B335-FE5F-D0F0426995A8}"/>
                  </a:ext>
                </a:extLst>
              </p:cNvPr>
              <p:cNvSpPr/>
              <p:nvPr/>
            </p:nvSpPr>
            <p:spPr bwMode="gray">
              <a:xfrm>
                <a:off x="3992674"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79" name="Oval 78">
                <a:extLst>
                  <a:ext uri="{FF2B5EF4-FFF2-40B4-BE49-F238E27FC236}">
                    <a16:creationId xmlns:a16="http://schemas.microsoft.com/office/drawing/2014/main" id="{C625CA89-9B08-36F7-E94E-8573CD9DAF39}"/>
                  </a:ext>
                </a:extLst>
              </p:cNvPr>
              <p:cNvSpPr/>
              <p:nvPr/>
            </p:nvSpPr>
            <p:spPr bwMode="gray">
              <a:xfrm>
                <a:off x="4432062"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80" name="Oval 79">
                <a:extLst>
                  <a:ext uri="{FF2B5EF4-FFF2-40B4-BE49-F238E27FC236}">
                    <a16:creationId xmlns:a16="http://schemas.microsoft.com/office/drawing/2014/main" id="{F5A754CF-AD49-D4FA-4F89-702C054DC531}"/>
                  </a:ext>
                </a:extLst>
              </p:cNvPr>
              <p:cNvSpPr/>
              <p:nvPr/>
            </p:nvSpPr>
            <p:spPr bwMode="gray">
              <a:xfrm>
                <a:off x="4871450"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81" name="Oval 80">
                <a:extLst>
                  <a:ext uri="{FF2B5EF4-FFF2-40B4-BE49-F238E27FC236}">
                    <a16:creationId xmlns:a16="http://schemas.microsoft.com/office/drawing/2014/main" id="{CEB6DD48-B344-7CDD-8E05-AB0D978989A1}"/>
                  </a:ext>
                </a:extLst>
              </p:cNvPr>
              <p:cNvSpPr/>
              <p:nvPr/>
            </p:nvSpPr>
            <p:spPr bwMode="gray">
              <a:xfrm>
                <a:off x="5310838"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82" name="Oval 81">
                <a:extLst>
                  <a:ext uri="{FF2B5EF4-FFF2-40B4-BE49-F238E27FC236}">
                    <a16:creationId xmlns:a16="http://schemas.microsoft.com/office/drawing/2014/main" id="{17B97805-E22C-09DB-A4F6-96403ADA8A16}"/>
                  </a:ext>
                </a:extLst>
              </p:cNvPr>
              <p:cNvSpPr/>
              <p:nvPr/>
            </p:nvSpPr>
            <p:spPr bwMode="gray">
              <a:xfrm>
                <a:off x="5750226"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sp>
            <p:nvSpPr>
              <p:cNvPr id="83" name="Oval 82">
                <a:extLst>
                  <a:ext uri="{FF2B5EF4-FFF2-40B4-BE49-F238E27FC236}">
                    <a16:creationId xmlns:a16="http://schemas.microsoft.com/office/drawing/2014/main" id="{4240EE43-6580-B906-2690-EDD9D14AFBCB}"/>
                  </a:ext>
                </a:extLst>
              </p:cNvPr>
              <p:cNvSpPr/>
              <p:nvPr/>
            </p:nvSpPr>
            <p:spPr bwMode="gray">
              <a:xfrm>
                <a:off x="6189614" y="3413811"/>
                <a:ext cx="110840" cy="11084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750">
                  <a:latin typeface="+mj-lt"/>
                </a:endParaRPr>
              </a:p>
            </p:txBody>
          </p:sp>
        </p:grpSp>
        <p:cxnSp>
          <p:nvCxnSpPr>
            <p:cNvPr id="68" name="Straight Connector 67">
              <a:extLst>
                <a:ext uri="{FF2B5EF4-FFF2-40B4-BE49-F238E27FC236}">
                  <a16:creationId xmlns:a16="http://schemas.microsoft.com/office/drawing/2014/main" id="{DCD88E92-EBF4-E321-B935-F65837D14167}"/>
                </a:ext>
              </a:extLst>
            </p:cNvPr>
            <p:cNvCxnSpPr>
              <a:cxnSpLocks/>
            </p:cNvCxnSpPr>
            <p:nvPr/>
          </p:nvCxnSpPr>
          <p:spPr>
            <a:xfrm>
              <a:off x="6279782" y="3520850"/>
              <a:ext cx="0" cy="488462"/>
            </a:xfrm>
            <a:prstGeom prst="line">
              <a:avLst/>
            </a:prstGeom>
            <a:ln w="19050">
              <a:solidFill>
                <a:schemeClr val="accent6"/>
              </a:solidFill>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9F1085F4-19FF-2991-E63D-D393EA375CE8}"/>
                </a:ext>
              </a:extLst>
            </p:cNvPr>
            <p:cNvCxnSpPr>
              <a:cxnSpLocks/>
            </p:cNvCxnSpPr>
            <p:nvPr/>
          </p:nvCxnSpPr>
          <p:spPr>
            <a:xfrm>
              <a:off x="7503917" y="4038861"/>
              <a:ext cx="0" cy="349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09C0D0-BFAB-4200-FCC7-34FF69515D7B}"/>
                </a:ext>
              </a:extLst>
            </p:cNvPr>
            <p:cNvCxnSpPr>
              <a:cxnSpLocks/>
            </p:cNvCxnSpPr>
            <p:nvPr/>
          </p:nvCxnSpPr>
          <p:spPr>
            <a:xfrm>
              <a:off x="4919075" y="2837400"/>
              <a:ext cx="0" cy="166649"/>
            </a:xfrm>
            <a:prstGeom prst="line">
              <a:avLst/>
            </a:prstGeom>
            <a:ln w="12700">
              <a:solidFill>
                <a:schemeClr val="bg1">
                  <a:lumMod val="75000"/>
                </a:schemeClr>
              </a:solidFill>
              <a:headEnd type="none" w="sm" len="sm"/>
              <a:tailEnd type="none" w="sm" len="sm"/>
            </a:ln>
          </p:spPr>
          <p:style>
            <a:lnRef idx="1">
              <a:schemeClr val="dk1"/>
            </a:lnRef>
            <a:fillRef idx="0">
              <a:schemeClr val="dk1"/>
            </a:fillRef>
            <a:effectRef idx="0">
              <a:schemeClr val="dk1"/>
            </a:effectRef>
            <a:fontRef idx="minor">
              <a:schemeClr val="tx1"/>
            </a:fontRef>
          </p:style>
        </p:cxnSp>
      </p:grpSp>
      <p:sp>
        <p:nvSpPr>
          <p:cNvPr id="2" name="TextBox 1">
            <a:extLst>
              <a:ext uri="{FF2B5EF4-FFF2-40B4-BE49-F238E27FC236}">
                <a16:creationId xmlns:a16="http://schemas.microsoft.com/office/drawing/2014/main" id="{A3F911AE-21E7-47EA-08AF-53974B1766C4}"/>
              </a:ext>
            </a:extLst>
          </p:cNvPr>
          <p:cNvSpPr txBox="1"/>
          <p:nvPr/>
        </p:nvSpPr>
        <p:spPr>
          <a:xfrm>
            <a:off x="731469" y="5008201"/>
            <a:ext cx="7369658" cy="1015663"/>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1400">
                <a:cs typeface="Segoe UI"/>
              </a:rPr>
              <a:t>Data collection is a known source of project delays. PCF could be as short as 4-6 months, for less complex products, or 6-8 months for more complex products</a:t>
            </a:r>
            <a:endParaRPr lang="en-US" sz="1400"/>
          </a:p>
          <a:p>
            <a:pPr>
              <a:spcAft>
                <a:spcPts val="1200"/>
              </a:spcAft>
            </a:pPr>
            <a:r>
              <a:rPr lang="en-US" sz="1400">
                <a:cs typeface="Segoe UI"/>
              </a:rPr>
              <a:t>Critical review typically takes 6-8 weeks depending on the schedule and availability of the verifier and number of rounds of review required to address comments</a:t>
            </a:r>
          </a:p>
        </p:txBody>
      </p:sp>
    </p:spTree>
    <p:extLst>
      <p:ext uri="{BB962C8B-B14F-4D97-AF65-F5344CB8AC3E}">
        <p14:creationId xmlns:p14="http://schemas.microsoft.com/office/powerpoint/2010/main" val="197399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CC916A-D503-D83B-30E4-4CA01AC39CAB}"/>
              </a:ext>
            </a:extLst>
          </p:cNvPr>
          <p:cNvSpPr>
            <a:spLocks noGrp="1"/>
          </p:cNvSpPr>
          <p:nvPr>
            <p:ph type="title"/>
          </p:nvPr>
        </p:nvSpPr>
        <p:spPr>
          <a:xfrm>
            <a:off x="353120" y="253756"/>
            <a:ext cx="7049668" cy="884123"/>
          </a:xfrm>
        </p:spPr>
        <p:txBody>
          <a:bodyPr vert="horz" lIns="0" tIns="0" rIns="0" bIns="0" rtlCol="0" anchor="t" anchorCtr="0">
            <a:normAutofit/>
          </a:bodyPr>
          <a:lstStyle/>
          <a:p>
            <a:r>
              <a:rPr lang="en-US">
                <a:cs typeface="Arial"/>
              </a:rPr>
              <a:t>Applications of Product Carbon Footprint</a:t>
            </a:r>
            <a:endParaRPr lang="en-US" b="1" kern="1200">
              <a:latin typeface="+mj-lt"/>
              <a:cs typeface="Arial"/>
            </a:endParaRPr>
          </a:p>
        </p:txBody>
      </p:sp>
      <p:sp>
        <p:nvSpPr>
          <p:cNvPr id="89" name="TextBox 88">
            <a:extLst>
              <a:ext uri="{FF2B5EF4-FFF2-40B4-BE49-F238E27FC236}">
                <a16:creationId xmlns:a16="http://schemas.microsoft.com/office/drawing/2014/main" id="{41B85F0D-56CE-78DE-63FA-1B44EC1D0336}"/>
              </a:ext>
            </a:extLst>
          </p:cNvPr>
          <p:cNvSpPr txBox="1"/>
          <p:nvPr/>
        </p:nvSpPr>
        <p:spPr>
          <a:xfrm>
            <a:off x="519426" y="947854"/>
            <a:ext cx="8114046" cy="1023186"/>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285750" indent="-285750" defTabSz="685800">
              <a:spcAft>
                <a:spcPts val="300"/>
              </a:spcAft>
              <a:buFont typeface="Arial"/>
              <a:buChar char="•"/>
            </a:pPr>
            <a:r>
              <a:rPr lang="en-US" sz="1200" kern="1200">
                <a:solidFill>
                  <a:srgbClr val="000000"/>
                </a:solidFill>
                <a:latin typeface="+mn-lt"/>
                <a:ea typeface="+mn-ea"/>
                <a:cs typeface="+mn-cs"/>
              </a:rPr>
              <a:t>A product carbon footprint allows you to evaluate the GHG </a:t>
            </a:r>
            <a:r>
              <a:rPr lang="en-US" sz="1200">
                <a:solidFill>
                  <a:srgbClr val="000000"/>
                </a:solidFill>
              </a:rPr>
              <a:t>emissions</a:t>
            </a:r>
            <a:r>
              <a:rPr lang="en-US" sz="1200" kern="1200">
                <a:solidFill>
                  <a:srgbClr val="000000"/>
                </a:solidFill>
                <a:latin typeface="+mn-lt"/>
                <a:ea typeface="+mn-ea"/>
                <a:cs typeface="+mn-cs"/>
              </a:rPr>
              <a:t> </a:t>
            </a:r>
            <a:r>
              <a:rPr lang="en-US" sz="1200">
                <a:solidFill>
                  <a:srgbClr val="000000"/>
                </a:solidFill>
              </a:rPr>
              <a:t>impacts of</a:t>
            </a:r>
            <a:r>
              <a:rPr lang="en-US" sz="1200" kern="1200">
                <a:solidFill>
                  <a:srgbClr val="000000"/>
                </a:solidFill>
                <a:latin typeface="+mn-lt"/>
                <a:ea typeface="+mn-ea"/>
                <a:cs typeface="+mn-cs"/>
              </a:rPr>
              <a:t> materials and processes and makes it possible to pursue lower-carbon purchasing strategies</a:t>
            </a:r>
            <a:endParaRPr lang="en-US" sz="1200" kern="1200">
              <a:solidFill>
                <a:srgbClr val="000000"/>
              </a:solidFill>
              <a:latin typeface="+mn-lt"/>
              <a:cs typeface="Arial"/>
            </a:endParaRPr>
          </a:p>
          <a:p>
            <a:pPr marL="285750" indent="-285750" defTabSz="685800">
              <a:spcAft>
                <a:spcPts val="300"/>
              </a:spcAft>
              <a:buFont typeface="Arial"/>
              <a:buChar char="•"/>
            </a:pPr>
            <a:endParaRPr lang="en-US" sz="1200">
              <a:solidFill>
                <a:srgbClr val="000000"/>
              </a:solidFill>
            </a:endParaRPr>
          </a:p>
          <a:p>
            <a:pPr marL="285750" indent="-285750" defTabSz="685800">
              <a:spcAft>
                <a:spcPts val="300"/>
              </a:spcAft>
              <a:buFont typeface="Arial"/>
              <a:buChar char="•"/>
            </a:pPr>
            <a:r>
              <a:rPr lang="en-US" sz="1200" kern="1200">
                <a:solidFill>
                  <a:srgbClr val="000000"/>
                </a:solidFill>
                <a:latin typeface="+mn-lt"/>
                <a:ea typeface="+mn-ea"/>
                <a:cs typeface="+mn-cs"/>
              </a:rPr>
              <a:t>Identifying GHG emissions hot spots allows you </a:t>
            </a:r>
            <a:r>
              <a:rPr lang="en-US" sz="1200">
                <a:solidFill>
                  <a:srgbClr val="000000"/>
                </a:solidFill>
              </a:rPr>
              <a:t>to develop a carbon reduction</a:t>
            </a:r>
            <a:r>
              <a:rPr lang="en-US" sz="1200" kern="1200">
                <a:solidFill>
                  <a:srgbClr val="000000"/>
                </a:solidFill>
                <a:latin typeface="+mn-lt"/>
                <a:ea typeface="+mn-ea"/>
                <a:cs typeface="+mn-cs"/>
              </a:rPr>
              <a:t> roadmap and achievement strategy ​</a:t>
            </a:r>
            <a:endParaRPr lang="en-US" sz="1200" kern="1200">
              <a:solidFill>
                <a:srgbClr val="000000"/>
              </a:solidFill>
              <a:latin typeface="+mn-lt"/>
              <a:cs typeface="Arial"/>
            </a:endParaRPr>
          </a:p>
        </p:txBody>
      </p:sp>
      <p:graphicFrame>
        <p:nvGraphicFramePr>
          <p:cNvPr id="7" name="Content Placeholder 4">
            <a:extLst>
              <a:ext uri="{FF2B5EF4-FFF2-40B4-BE49-F238E27FC236}">
                <a16:creationId xmlns:a16="http://schemas.microsoft.com/office/drawing/2014/main" id="{EC5BD05B-2594-EF8F-D88E-AFC7B69D972D}"/>
              </a:ext>
            </a:extLst>
          </p:cNvPr>
          <p:cNvGraphicFramePr>
            <a:graphicFrameLocks noGrp="1"/>
          </p:cNvGraphicFramePr>
          <p:nvPr>
            <p:ph idx="1"/>
            <p:extLst>
              <p:ext uri="{D42A27DB-BD31-4B8C-83A1-F6EECF244321}">
                <p14:modId xmlns:p14="http://schemas.microsoft.com/office/powerpoint/2010/main" val="517765765"/>
              </p:ext>
            </p:extLst>
          </p:nvPr>
        </p:nvGraphicFramePr>
        <p:xfrm>
          <a:off x="4492635" y="1790700"/>
          <a:ext cx="4486455" cy="4381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6" name="Picture 206">
            <a:extLst>
              <a:ext uri="{FF2B5EF4-FFF2-40B4-BE49-F238E27FC236}">
                <a16:creationId xmlns:a16="http://schemas.microsoft.com/office/drawing/2014/main" id="{BAB4518E-6108-C1CF-FE60-5890BFD411DD}"/>
              </a:ext>
            </a:extLst>
          </p:cNvPr>
          <p:cNvPicPr>
            <a:picLocks noChangeAspect="1"/>
          </p:cNvPicPr>
          <p:nvPr/>
        </p:nvPicPr>
        <p:blipFill>
          <a:blip r:embed="rId8"/>
          <a:stretch>
            <a:fillRect/>
          </a:stretch>
        </p:blipFill>
        <p:spPr>
          <a:xfrm>
            <a:off x="172995" y="2247298"/>
            <a:ext cx="3934744" cy="3969782"/>
          </a:xfrm>
          <a:prstGeom prst="rect">
            <a:avLst/>
          </a:prstGeom>
        </p:spPr>
      </p:pic>
    </p:spTree>
    <p:extLst>
      <p:ext uri="{BB962C8B-B14F-4D97-AF65-F5344CB8AC3E}">
        <p14:creationId xmlns:p14="http://schemas.microsoft.com/office/powerpoint/2010/main" val="3855629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75203-BB55-3FD5-1C50-3F0B387A238F}"/>
              </a:ext>
            </a:extLst>
          </p:cNvPr>
          <p:cNvSpPr>
            <a:spLocks noGrp="1"/>
          </p:cNvSpPr>
          <p:nvPr>
            <p:ph type="title"/>
          </p:nvPr>
        </p:nvSpPr>
        <p:spPr>
          <a:xfrm>
            <a:off x="342900" y="571501"/>
            <a:ext cx="8627364" cy="884123"/>
          </a:xfrm>
        </p:spPr>
        <p:txBody>
          <a:bodyPr anchor="t">
            <a:normAutofit/>
          </a:bodyPr>
          <a:lstStyle/>
          <a:p>
            <a:r>
              <a:rPr lang="en-US"/>
              <a:t>Key Takeaways </a:t>
            </a:r>
          </a:p>
        </p:txBody>
      </p:sp>
      <p:pic>
        <p:nvPicPr>
          <p:cNvPr id="12" name="Picture 12">
            <a:extLst>
              <a:ext uri="{FF2B5EF4-FFF2-40B4-BE49-F238E27FC236}">
                <a16:creationId xmlns:a16="http://schemas.microsoft.com/office/drawing/2014/main" id="{61E751A6-1270-12E9-4E7E-4D94CFC41782}"/>
              </a:ext>
            </a:extLst>
          </p:cNvPr>
          <p:cNvPicPr>
            <a:picLocks noGrp="1" noChangeAspect="1"/>
          </p:cNvPicPr>
          <p:nvPr>
            <p:ph idx="1"/>
          </p:nvPr>
        </p:nvPicPr>
        <p:blipFill>
          <a:blip r:embed="rId3"/>
          <a:stretch>
            <a:fillRect/>
          </a:stretch>
        </p:blipFill>
        <p:spPr>
          <a:xfrm>
            <a:off x="5559217" y="2374894"/>
            <a:ext cx="3409653" cy="1774432"/>
          </a:xfrm>
          <a:noFill/>
        </p:spPr>
      </p:pic>
      <p:graphicFrame>
        <p:nvGraphicFramePr>
          <p:cNvPr id="30" name="Table 5">
            <a:extLst>
              <a:ext uri="{FF2B5EF4-FFF2-40B4-BE49-F238E27FC236}">
                <a16:creationId xmlns:a16="http://schemas.microsoft.com/office/drawing/2014/main" id="{FA87BBD9-13E6-84D4-F5FA-67A7E69BB196}"/>
              </a:ext>
            </a:extLst>
          </p:cNvPr>
          <p:cNvGraphicFramePr>
            <a:graphicFrameLocks noGrp="1"/>
          </p:cNvGraphicFramePr>
          <p:nvPr>
            <p:extLst>
              <p:ext uri="{D42A27DB-BD31-4B8C-83A1-F6EECF244321}">
                <p14:modId xmlns:p14="http://schemas.microsoft.com/office/powerpoint/2010/main" val="3177756770"/>
              </p:ext>
            </p:extLst>
          </p:nvPr>
        </p:nvGraphicFramePr>
        <p:xfrm>
          <a:off x="273685" y="1235379"/>
          <a:ext cx="5201407" cy="4924904"/>
        </p:xfrm>
        <a:graphic>
          <a:graphicData uri="http://schemas.openxmlformats.org/drawingml/2006/table">
            <a:tbl>
              <a:tblPr firstRow="1" bandRow="1">
                <a:tableStyleId>{5C22544A-7EE6-4342-B048-85BDC9FD1C3A}</a:tableStyleId>
              </a:tblPr>
              <a:tblGrid>
                <a:gridCol w="1378703">
                  <a:extLst>
                    <a:ext uri="{9D8B030D-6E8A-4147-A177-3AD203B41FA5}">
                      <a16:colId xmlns:a16="http://schemas.microsoft.com/office/drawing/2014/main" val="1210019636"/>
                    </a:ext>
                  </a:extLst>
                </a:gridCol>
                <a:gridCol w="3822704">
                  <a:extLst>
                    <a:ext uri="{9D8B030D-6E8A-4147-A177-3AD203B41FA5}">
                      <a16:colId xmlns:a16="http://schemas.microsoft.com/office/drawing/2014/main" val="19725774"/>
                    </a:ext>
                  </a:extLst>
                </a:gridCol>
              </a:tblGrid>
              <a:tr h="759057">
                <a:tc>
                  <a:txBody>
                    <a:bodyPr/>
                    <a:lstStyle/>
                    <a:p>
                      <a:pPr marL="0" marR="0" lvl="0" indent="0" algn="l">
                        <a:lnSpc>
                          <a:spcPct val="100000"/>
                        </a:lnSpc>
                        <a:spcBef>
                          <a:spcPts val="0"/>
                        </a:spcBef>
                        <a:spcAft>
                          <a:spcPts val="0"/>
                        </a:spcAft>
                        <a:buNone/>
                      </a:pPr>
                      <a:r>
                        <a:rPr lang="en-US" sz="1200" b="1" i="0" u="none" strike="noStrike" baseline="0" noProof="0">
                          <a:solidFill>
                            <a:srgbClr val="0D226C"/>
                          </a:solidFill>
                          <a:latin typeface="Arial"/>
                        </a:rPr>
                        <a:t>What is a Product carbon footprint?</a:t>
                      </a:r>
                      <a:r>
                        <a:rPr lang="en-US" sz="1200" b="1">
                          <a:solidFill>
                            <a:schemeClr val="accent1">
                              <a:lumMod val="50000"/>
                            </a:schemeClr>
                          </a:solidFill>
                        </a:rPr>
                        <a:t> </a:t>
                      </a:r>
                      <a:endParaRPr lang="en-US" sz="1200" b="0" kern="1200">
                        <a:solidFill>
                          <a:schemeClr val="tx1"/>
                        </a:solidFill>
                        <a:latin typeface="+mn-lt"/>
                        <a:ea typeface="+mn-ea"/>
                        <a:cs typeface="+mn-cs"/>
                      </a:endParaRPr>
                    </a:p>
                  </a:txBody>
                  <a:tcPr marL="63403" marR="63403" marT="31702" marB="3170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a:lnSpc>
                          <a:spcPct val="100000"/>
                        </a:lnSpc>
                        <a:buNone/>
                      </a:pPr>
                      <a:r>
                        <a:rPr lang="en-US" sz="1200" b="0" i="0" u="none" strike="noStrike" kern="1200" baseline="0" noProof="0">
                          <a:solidFill>
                            <a:schemeClr val="tx1"/>
                          </a:solidFill>
                          <a:latin typeface="Arial"/>
                        </a:rPr>
                        <a:t>A product carbon footprint (PCF) is total greenhouse gas (GHG) emissions, or CO2-equivalent emissions (CO2e), generated during the life cycle of a product</a:t>
                      </a:r>
                      <a:endParaRPr lang="en-US" sz="1200">
                        <a:solidFill>
                          <a:schemeClr val="tx1"/>
                        </a:solidFill>
                      </a:endParaRPr>
                    </a:p>
                  </a:txBody>
                  <a:tcPr marL="63403" marR="63403" marT="31702" marB="3170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1964505"/>
                  </a:ext>
                </a:extLst>
              </a:tr>
              <a:tr h="1359243">
                <a:tc>
                  <a:txBody>
                    <a:bodyPr/>
                    <a:lstStyle/>
                    <a:p>
                      <a:pPr lvl="0">
                        <a:buNone/>
                      </a:pPr>
                      <a:r>
                        <a:rPr lang="en-US" sz="1200" b="1" i="0" u="none" strike="noStrike" baseline="0" noProof="0">
                          <a:solidFill>
                            <a:srgbClr val="0D226C"/>
                          </a:solidFill>
                          <a:latin typeface="Arial"/>
                        </a:rPr>
                        <a:t>What are the steps in conducting a PCF?</a:t>
                      </a:r>
                      <a:endParaRPr lang="en-US" sz="1200"/>
                    </a:p>
                  </a:txBody>
                  <a:tcPr marL="63403" marR="63403" marT="31702" marB="3170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Identify the product</a:t>
                      </a:r>
                    </a:p>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Identify project partners (LCA consultant)</a:t>
                      </a:r>
                    </a:p>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Collect supply chain &amp; manufacturing data</a:t>
                      </a:r>
                    </a:p>
                    <a:p>
                      <a:pPr marL="0" marR="0" lvl="0" indent="0" algn="l">
                        <a:lnSpc>
                          <a:spcPct val="100000"/>
                        </a:lnSpc>
                        <a:spcBef>
                          <a:spcPts val="0"/>
                        </a:spcBef>
                        <a:spcAft>
                          <a:spcPts val="0"/>
                        </a:spcAft>
                        <a:buNone/>
                      </a:pPr>
                      <a:r>
                        <a:rPr lang="en-US" sz="1200" b="0" i="0" u="none" strike="noStrike" baseline="0" noProof="0">
                          <a:solidFill>
                            <a:srgbClr val="000000"/>
                          </a:solidFill>
                          <a:latin typeface="Arial"/>
                        </a:rPr>
                        <a:t>Work with project partners to complete the PCF</a:t>
                      </a:r>
                      <a:endParaRPr lang="en-US" sz="1200"/>
                    </a:p>
                    <a:p>
                      <a:pPr marL="0" lvl="0" indent="0" algn="l">
                        <a:lnSpc>
                          <a:spcPct val="100000"/>
                        </a:lnSpc>
                        <a:buNone/>
                      </a:pPr>
                      <a:r>
                        <a:rPr lang="en-US" sz="1200" b="0" i="0" u="none" strike="noStrike" baseline="0" noProof="0">
                          <a:solidFill>
                            <a:srgbClr val="000000"/>
                          </a:solidFill>
                          <a:latin typeface="Arial"/>
                        </a:rPr>
                        <a:t>Engage internal &amp; external teams to communicate product benefits and reduce GHG emissions</a:t>
                      </a:r>
                    </a:p>
                    <a:p>
                      <a:pPr marL="0" marR="0" lvl="0" indent="0" algn="l">
                        <a:lnSpc>
                          <a:spcPct val="100000"/>
                        </a:lnSpc>
                        <a:spcBef>
                          <a:spcPts val="0"/>
                        </a:spcBef>
                        <a:spcAft>
                          <a:spcPts val="0"/>
                        </a:spcAft>
                        <a:buNone/>
                      </a:pPr>
                      <a:endParaRPr lang="en-US" sz="1200" b="0" i="0" u="none" strike="noStrike" baseline="0" noProof="0">
                        <a:solidFill>
                          <a:srgbClr val="000000"/>
                        </a:solidFill>
                        <a:latin typeface="Arial"/>
                      </a:endParaRPr>
                    </a:p>
                  </a:txBody>
                  <a:tcPr marL="63403" marR="63403" marT="31702" marB="3170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8939884"/>
                  </a:ext>
                </a:extLst>
              </a:tr>
              <a:tr h="693660">
                <a:tc>
                  <a:txBody>
                    <a:bodyPr/>
                    <a:lstStyle/>
                    <a:p>
                      <a:pPr marL="0" marR="0" lvl="0" indent="0" algn="l">
                        <a:lnSpc>
                          <a:spcPct val="100000"/>
                        </a:lnSpc>
                        <a:spcBef>
                          <a:spcPts val="0"/>
                        </a:spcBef>
                        <a:spcAft>
                          <a:spcPts val="0"/>
                        </a:spcAft>
                        <a:buNone/>
                      </a:pPr>
                      <a:r>
                        <a:rPr lang="en-US" sz="1200" b="1" i="0" u="none" strike="noStrike" kern="1200" baseline="0" noProof="0">
                          <a:solidFill>
                            <a:srgbClr val="0D226C"/>
                          </a:solidFill>
                          <a:latin typeface="Arial"/>
                          <a:ea typeface="+mn-ea"/>
                          <a:cs typeface="+mn-cs"/>
                        </a:rPr>
                        <a:t>What are the benefits of having a PCF?</a:t>
                      </a:r>
                      <a:endParaRPr lang="en-US" sz="1200" b="1" i="0" u="none" strike="noStrike" kern="1200" baseline="0">
                        <a:solidFill>
                          <a:srgbClr val="0D226C"/>
                        </a:solidFill>
                        <a:latin typeface="Arial"/>
                        <a:ea typeface="+mn-ea"/>
                        <a:cs typeface="+mn-cs"/>
                      </a:endParaRPr>
                    </a:p>
                  </a:txBody>
                  <a:tcPr marL="63403" marR="63403" marT="31702" marB="3170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l">
                        <a:lnSpc>
                          <a:spcPct val="100000"/>
                        </a:lnSpc>
                        <a:buNone/>
                      </a:pPr>
                      <a:r>
                        <a:rPr lang="en-US" sz="1200" b="0" i="0" u="none" strike="noStrike" baseline="0" noProof="0">
                          <a:solidFill>
                            <a:srgbClr val="000000"/>
                          </a:solidFill>
                          <a:latin typeface="Arial"/>
                        </a:rPr>
                        <a:t>Obtain more accurate and detailed carbon footprints of your product systems</a:t>
                      </a:r>
                    </a:p>
                    <a:p>
                      <a:pPr marL="171450" lvl="0" indent="-171450" algn="l">
                        <a:lnSpc>
                          <a:spcPct val="100000"/>
                        </a:lnSpc>
                        <a:buFont typeface="Arial"/>
                        <a:buChar char="•"/>
                      </a:pPr>
                      <a:r>
                        <a:rPr lang="en-US" sz="1200" b="0" i="0" u="none" strike="noStrike" baseline="0" noProof="0">
                          <a:solidFill>
                            <a:srgbClr val="000000"/>
                          </a:solidFill>
                          <a:latin typeface="Arial"/>
                        </a:rPr>
                        <a:t>Identify emission hot spots</a:t>
                      </a:r>
                    </a:p>
                    <a:p>
                      <a:pPr marL="171450" lvl="0" indent="-171450" algn="l">
                        <a:lnSpc>
                          <a:spcPct val="100000"/>
                        </a:lnSpc>
                        <a:buFont typeface="Arial"/>
                        <a:buChar char="•"/>
                      </a:pPr>
                      <a:r>
                        <a:rPr lang="en-US" sz="1200" b="0" i="0" u="none" strike="noStrike" baseline="0" noProof="0">
                          <a:solidFill>
                            <a:srgbClr val="000000"/>
                          </a:solidFill>
                          <a:latin typeface="Arial"/>
                        </a:rPr>
                        <a:t>Can help identify methods to reduce carbon impacts</a:t>
                      </a:r>
                    </a:p>
                    <a:p>
                      <a:pPr marL="171450" lvl="0" indent="-171450" algn="l">
                        <a:lnSpc>
                          <a:spcPct val="100000"/>
                        </a:lnSpc>
                        <a:buFont typeface="Arial"/>
                        <a:buChar char="•"/>
                      </a:pPr>
                      <a:r>
                        <a:rPr lang="en-US" sz="1200" b="0" i="0" u="none" strike="noStrike" baseline="0" noProof="0">
                          <a:solidFill>
                            <a:srgbClr val="000000"/>
                          </a:solidFill>
                          <a:latin typeface="Arial"/>
                        </a:rPr>
                        <a:t>Helping product differentiation and material level improvements( switch to low carbon materials)</a:t>
                      </a:r>
                    </a:p>
                    <a:p>
                      <a:pPr marL="0" lvl="0" indent="0" algn="l">
                        <a:lnSpc>
                          <a:spcPct val="100000"/>
                        </a:lnSpc>
                        <a:buNone/>
                      </a:pPr>
                      <a:r>
                        <a:rPr lang="en-US" sz="1200" b="0" i="0" u="none" strike="noStrike" baseline="0" noProof="0">
                          <a:solidFill>
                            <a:srgbClr val="000000"/>
                          </a:solidFill>
                          <a:latin typeface="Arial"/>
                        </a:rPr>
                        <a:t>Enable comparisons between products fulfilling the same function </a:t>
                      </a:r>
                    </a:p>
                    <a:p>
                      <a:pPr marL="0" lvl="0" indent="0" algn="l">
                        <a:lnSpc>
                          <a:spcPct val="100000"/>
                        </a:lnSpc>
                        <a:buNone/>
                      </a:pPr>
                      <a:r>
                        <a:rPr lang="en-US" sz="1200" b="0" i="0" u="none" strike="noStrike" baseline="0" noProof="0">
                          <a:solidFill>
                            <a:srgbClr val="000000"/>
                          </a:solidFill>
                          <a:latin typeface="Arial"/>
                        </a:rPr>
                        <a:t>Use supplier-specific, product-related carbon impacts to quantify accurate impacts</a:t>
                      </a:r>
                    </a:p>
                    <a:p>
                      <a:pPr marL="171450" lvl="0" indent="-171450" algn="l">
                        <a:lnSpc>
                          <a:spcPct val="100000"/>
                        </a:lnSpc>
                        <a:buFont typeface="Arial"/>
                        <a:buChar char="•"/>
                      </a:pPr>
                      <a:r>
                        <a:rPr lang="en-US" sz="1200" b="0" i="0" u="none" strike="noStrike" baseline="0" noProof="0">
                          <a:solidFill>
                            <a:srgbClr val="000000"/>
                          </a:solidFill>
                          <a:latin typeface="Arial"/>
                        </a:rPr>
                        <a:t>Calculate more accurate embodied carbon and scope 3 emissions</a:t>
                      </a:r>
                    </a:p>
                    <a:p>
                      <a:pPr marL="171450" lvl="0" indent="-171450" algn="l">
                        <a:lnSpc>
                          <a:spcPct val="100000"/>
                        </a:lnSpc>
                        <a:buFont typeface="Arial"/>
                        <a:buChar char="•"/>
                      </a:pPr>
                      <a:r>
                        <a:rPr lang="en-US" sz="1200" b="0" i="0" u="none" strike="noStrike" baseline="0" noProof="0">
                          <a:solidFill>
                            <a:srgbClr val="000000"/>
                          </a:solidFill>
                          <a:latin typeface="Arial"/>
                        </a:rPr>
                        <a:t>Develop more detailed plans for scope 3 emissions reduction</a:t>
                      </a:r>
                    </a:p>
                    <a:p>
                      <a:pPr marL="0" marR="0" lvl="0" indent="0" algn="l" defTabSz="914400">
                        <a:lnSpc>
                          <a:spcPct val="100000"/>
                        </a:lnSpc>
                        <a:spcBef>
                          <a:spcPts val="0"/>
                        </a:spcBef>
                        <a:spcAft>
                          <a:spcPts val="0"/>
                        </a:spcAft>
                        <a:buClrTx/>
                        <a:buSzTx/>
                        <a:buFontTx/>
                        <a:buNone/>
                        <a:tabLst/>
                        <a:defRPr/>
                      </a:pPr>
                      <a:endParaRPr lang="en-US" sz="1200" b="0"/>
                    </a:p>
                  </a:txBody>
                  <a:tcPr marL="63403" marR="63403" marT="31702" marB="3170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181218"/>
                  </a:ext>
                </a:extLst>
              </a:tr>
            </a:tbl>
          </a:graphicData>
        </a:graphic>
      </p:graphicFrame>
    </p:spTree>
    <p:extLst>
      <p:ext uri="{BB962C8B-B14F-4D97-AF65-F5344CB8AC3E}">
        <p14:creationId xmlns:p14="http://schemas.microsoft.com/office/powerpoint/2010/main" val="142599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003F4D-6661-9A07-17E5-C5749257C8B1}"/>
              </a:ext>
            </a:extLst>
          </p:cNvPr>
          <p:cNvSpPr txBox="1">
            <a:spLocks/>
          </p:cNvSpPr>
          <p:nvPr/>
        </p:nvSpPr>
        <p:spPr>
          <a:xfrm>
            <a:off x="1043080" y="684934"/>
            <a:ext cx="7402398" cy="7179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100"/>
              <a:t>Planned Training Webinars</a:t>
            </a:r>
          </a:p>
        </p:txBody>
      </p:sp>
      <p:graphicFrame>
        <p:nvGraphicFramePr>
          <p:cNvPr id="7" name="Table 6">
            <a:extLst>
              <a:ext uri="{FF2B5EF4-FFF2-40B4-BE49-F238E27FC236}">
                <a16:creationId xmlns:a16="http://schemas.microsoft.com/office/drawing/2014/main" id="{341FD655-B16C-79B9-7BA1-426C4C18233E}"/>
              </a:ext>
            </a:extLst>
          </p:cNvPr>
          <p:cNvGraphicFramePr>
            <a:graphicFrameLocks noGrp="1"/>
          </p:cNvGraphicFramePr>
          <p:nvPr>
            <p:extLst>
              <p:ext uri="{D42A27DB-BD31-4B8C-83A1-F6EECF244321}">
                <p14:modId xmlns:p14="http://schemas.microsoft.com/office/powerpoint/2010/main" val="1139874985"/>
              </p:ext>
            </p:extLst>
          </p:nvPr>
        </p:nvGraphicFramePr>
        <p:xfrm>
          <a:off x="1102936" y="1965116"/>
          <a:ext cx="5974140" cy="1868376"/>
        </p:xfrm>
        <a:graphic>
          <a:graphicData uri="http://schemas.openxmlformats.org/drawingml/2006/table">
            <a:tbl>
              <a:tblPr/>
              <a:tblGrid>
                <a:gridCol w="4661032">
                  <a:extLst>
                    <a:ext uri="{9D8B030D-6E8A-4147-A177-3AD203B41FA5}">
                      <a16:colId xmlns:a16="http://schemas.microsoft.com/office/drawing/2014/main" val="1167942506"/>
                    </a:ext>
                  </a:extLst>
                </a:gridCol>
                <a:gridCol w="1313108">
                  <a:extLst>
                    <a:ext uri="{9D8B030D-6E8A-4147-A177-3AD203B41FA5}">
                      <a16:colId xmlns:a16="http://schemas.microsoft.com/office/drawing/2014/main" val="1099618751"/>
                    </a:ext>
                  </a:extLst>
                </a:gridCol>
              </a:tblGrid>
              <a:tr h="311396">
                <a:tc>
                  <a:txBody>
                    <a:bodyPr/>
                    <a:lstStyle/>
                    <a:p>
                      <a:pPr algn="l" rtl="0" fontAlgn="base"/>
                      <a:r>
                        <a:rPr lang="en-US" sz="1100" b="1" i="0">
                          <a:solidFill>
                            <a:schemeClr val="bg1"/>
                          </a:solidFill>
                          <a:effectLst/>
                          <a:latin typeface="+mn-lt"/>
                          <a:cs typeface="Calibri"/>
                        </a:rPr>
                        <a:t>Training Topic </a:t>
                      </a:r>
                      <a:r>
                        <a:rPr lang="en-US" sz="1100" b="0" i="0">
                          <a:solidFill>
                            <a:schemeClr val="bg1"/>
                          </a:solidFill>
                          <a:effectLst/>
                          <a:latin typeface="+mn-lt"/>
                          <a:cs typeface="Calibri"/>
                        </a:rPr>
                        <a:t> </a:t>
                      </a:r>
                      <a:endParaRPr lang="en-US" sz="1800" b="0" i="0">
                        <a:solidFill>
                          <a:schemeClr val="bg1"/>
                        </a:solidFill>
                        <a:effectLst/>
                        <a:latin typeface="+mn-lt"/>
                        <a:cs typeface="Calibri"/>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100" b="1" i="0">
                          <a:solidFill>
                            <a:schemeClr val="bg1"/>
                          </a:solidFill>
                          <a:effectLst/>
                          <a:latin typeface="+mn-lt"/>
                          <a:cs typeface="Calibri"/>
                        </a:rPr>
                        <a:t>Webinar Date</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1035209"/>
                  </a:ext>
                </a:extLst>
              </a:tr>
              <a:tr h="311396">
                <a:tc>
                  <a:txBody>
                    <a:bodyPr/>
                    <a:lstStyle/>
                    <a:p>
                      <a:pPr algn="l" rtl="0" fontAlgn="base"/>
                      <a:r>
                        <a:rPr lang="en-US" sz="1100" b="0" i="0">
                          <a:solidFill>
                            <a:srgbClr val="000000"/>
                          </a:solidFill>
                          <a:effectLst/>
                          <a:latin typeface="+mn-lt"/>
                          <a:cs typeface="Calibri" panose="020F0502020204030204" pitchFamily="34" charset="0"/>
                        </a:rPr>
                        <a:t>Scopes 1&amp;2 Accounting Training </a:t>
                      </a:r>
                      <a:endParaRPr lang="en-US" sz="1800" b="0" i="0">
                        <a:effectLst/>
                        <a:latin typeface="+mn-lt"/>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r>
                        <a:rPr lang="en-US" sz="1100" b="0" i="0" kern="1200">
                          <a:solidFill>
                            <a:srgbClr val="000000"/>
                          </a:solidFill>
                          <a:effectLst/>
                          <a:latin typeface="+mn-lt"/>
                          <a:ea typeface="+mn-ea"/>
                          <a:cs typeface="Calibri"/>
                        </a:rPr>
                        <a:t>May 4</a:t>
                      </a:r>
                      <a:r>
                        <a:rPr lang="en-US" sz="1100" b="0" i="0" kern="1200" baseline="30000">
                          <a:solidFill>
                            <a:srgbClr val="000000"/>
                          </a:solidFill>
                          <a:effectLst/>
                          <a:latin typeface="+mn-lt"/>
                          <a:ea typeface="+mn-ea"/>
                          <a:cs typeface="Calibri"/>
                        </a:rPr>
                        <a:t>th</a:t>
                      </a:r>
                      <a:r>
                        <a:rPr lang="en-US" sz="1100" b="0" i="0" kern="1200">
                          <a:solidFill>
                            <a:srgbClr val="000000"/>
                          </a:solidFill>
                          <a:effectLst/>
                          <a:latin typeface="+mn-lt"/>
                          <a:ea typeface="+mn-ea"/>
                          <a:cs typeface="Calibri"/>
                        </a:rPr>
                        <a:t> </a:t>
                      </a:r>
                      <a:endParaRPr lang="en-US" sz="1100" b="0" i="0" kern="1200">
                        <a:solidFill>
                          <a:srgbClr val="000000"/>
                        </a:solidFill>
                        <a:effectLst/>
                        <a:latin typeface="+mn-lt"/>
                        <a:ea typeface="+mn-ea"/>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6437861"/>
                  </a:ext>
                </a:extLst>
              </a:tr>
              <a:tr h="311396">
                <a:tc>
                  <a:txBody>
                    <a:bodyPr/>
                    <a:lstStyle/>
                    <a:p>
                      <a:pPr algn="l" rtl="0" fontAlgn="base"/>
                      <a:r>
                        <a:rPr lang="en-US" sz="1100" b="0" i="0">
                          <a:solidFill>
                            <a:srgbClr val="000000"/>
                          </a:solidFill>
                          <a:effectLst/>
                          <a:latin typeface="+mn-lt"/>
                          <a:cs typeface="Calibri"/>
                        </a:rPr>
                        <a:t>Scope 3 Accounting Training </a:t>
                      </a:r>
                      <a:endParaRPr lang="en-US" sz="1800" b="0" i="0">
                        <a:effectLst/>
                        <a:latin typeface="+mn-lt"/>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r>
                        <a:rPr lang="en-US" sz="1100" b="0" i="0" kern="1200">
                          <a:solidFill>
                            <a:srgbClr val="000000"/>
                          </a:solidFill>
                          <a:effectLst/>
                          <a:latin typeface="+mn-lt"/>
                          <a:ea typeface="+mn-ea"/>
                          <a:cs typeface="Calibri"/>
                        </a:rPr>
                        <a:t>May 11</a:t>
                      </a:r>
                      <a:r>
                        <a:rPr lang="en-US" sz="1100" b="0" i="0" kern="1200" baseline="30000">
                          <a:solidFill>
                            <a:srgbClr val="000000"/>
                          </a:solidFill>
                          <a:effectLst/>
                          <a:latin typeface="+mn-lt"/>
                          <a:ea typeface="+mn-ea"/>
                          <a:cs typeface="Calibri"/>
                        </a:rPr>
                        <a:t>th</a:t>
                      </a:r>
                      <a:r>
                        <a:rPr lang="en-US" sz="1100" b="0" i="0" kern="1200">
                          <a:solidFill>
                            <a:srgbClr val="000000"/>
                          </a:solidFill>
                          <a:effectLst/>
                          <a:latin typeface="+mn-lt"/>
                          <a:ea typeface="+mn-ea"/>
                          <a:cs typeface="Calibri"/>
                        </a:rPr>
                        <a:t> </a:t>
                      </a:r>
                      <a:endParaRPr lang="en-US" sz="1100" b="0" i="0" kern="1200">
                        <a:solidFill>
                          <a:srgbClr val="000000"/>
                        </a:solidFill>
                        <a:effectLst/>
                        <a:latin typeface="+mn-lt"/>
                        <a:ea typeface="+mn-ea"/>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6839634"/>
                  </a:ext>
                </a:extLst>
              </a:tr>
              <a:tr h="311396">
                <a:tc>
                  <a:txBody>
                    <a:bodyPr/>
                    <a:lstStyle/>
                    <a:p>
                      <a:pPr algn="l" rtl="0" fontAlgn="base"/>
                      <a:r>
                        <a:rPr lang="en-US" sz="1100" b="0" i="0">
                          <a:solidFill>
                            <a:srgbClr val="000000"/>
                          </a:solidFill>
                          <a:effectLst/>
                          <a:latin typeface="+mn-lt"/>
                          <a:cs typeface="Calibri" panose="020F0502020204030204" pitchFamily="34" charset="0"/>
                        </a:rPr>
                        <a:t>Setting a Science Based Target Training </a:t>
                      </a:r>
                      <a:endParaRPr lang="en-US" sz="1800" b="0" i="0">
                        <a:effectLst/>
                        <a:latin typeface="+mn-lt"/>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r>
                        <a:rPr lang="en-US" sz="1100" b="0" i="0" kern="1200">
                          <a:solidFill>
                            <a:srgbClr val="000000"/>
                          </a:solidFill>
                          <a:effectLst/>
                          <a:latin typeface="+mn-lt"/>
                          <a:ea typeface="+mn-ea"/>
                          <a:cs typeface="Calibri"/>
                        </a:rPr>
                        <a:t>May 18</a:t>
                      </a:r>
                      <a:r>
                        <a:rPr lang="en-US" sz="1100" b="0" i="0" kern="1200" baseline="30000">
                          <a:solidFill>
                            <a:srgbClr val="000000"/>
                          </a:solidFill>
                          <a:effectLst/>
                          <a:latin typeface="+mn-lt"/>
                          <a:ea typeface="+mn-ea"/>
                          <a:cs typeface="Calibri"/>
                        </a:rPr>
                        <a:t>th</a:t>
                      </a:r>
                      <a:r>
                        <a:rPr lang="en-US" sz="1100" b="0" i="0" kern="1200">
                          <a:solidFill>
                            <a:srgbClr val="000000"/>
                          </a:solidFill>
                          <a:effectLst/>
                          <a:latin typeface="+mn-lt"/>
                          <a:ea typeface="+mn-ea"/>
                          <a:cs typeface="Calibri"/>
                        </a:rPr>
                        <a:t>  </a:t>
                      </a:r>
                      <a:endParaRPr lang="en-US" sz="1100" b="0" i="0" kern="1200">
                        <a:solidFill>
                          <a:srgbClr val="000000"/>
                        </a:solidFill>
                        <a:effectLst/>
                        <a:latin typeface="+mn-lt"/>
                        <a:ea typeface="+mn-ea"/>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7672808"/>
                  </a:ext>
                </a:extLst>
              </a:tr>
              <a:tr h="311396">
                <a:tc>
                  <a:txBody>
                    <a:bodyPr/>
                    <a:lstStyle/>
                    <a:p>
                      <a:pPr algn="l" rtl="0" fontAlgn="base"/>
                      <a:r>
                        <a:rPr lang="en-US" sz="1100" b="0" i="0">
                          <a:solidFill>
                            <a:srgbClr val="000000"/>
                          </a:solidFill>
                          <a:effectLst/>
                          <a:latin typeface="+mn-lt"/>
                          <a:cs typeface="Calibri"/>
                        </a:rPr>
                        <a:t>Renewable Energy Target and Procurement Training </a:t>
                      </a:r>
                      <a:endParaRPr lang="en-US" sz="1800" b="0" i="0">
                        <a:effectLst/>
                        <a:latin typeface="+mn-lt"/>
                        <a:cs typeface="Calibri"/>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r>
                        <a:rPr lang="en-US" sz="1100" b="0" i="0" kern="1200">
                          <a:solidFill>
                            <a:srgbClr val="000000"/>
                          </a:solidFill>
                          <a:effectLst/>
                          <a:latin typeface="+mn-lt"/>
                          <a:ea typeface="+mn-ea"/>
                          <a:cs typeface="Calibri"/>
                        </a:rPr>
                        <a:t>May 25</a:t>
                      </a:r>
                      <a:r>
                        <a:rPr lang="en-US" sz="1100" b="0" i="0" kern="1200" baseline="30000">
                          <a:solidFill>
                            <a:srgbClr val="000000"/>
                          </a:solidFill>
                          <a:effectLst/>
                          <a:latin typeface="+mn-lt"/>
                          <a:ea typeface="+mn-ea"/>
                          <a:cs typeface="Calibri"/>
                        </a:rPr>
                        <a:t>th</a:t>
                      </a:r>
                      <a:r>
                        <a:rPr lang="en-US" sz="1100" b="0" i="0" kern="1200">
                          <a:solidFill>
                            <a:srgbClr val="000000"/>
                          </a:solidFill>
                          <a:effectLst/>
                          <a:latin typeface="+mn-lt"/>
                          <a:ea typeface="+mn-ea"/>
                          <a:cs typeface="Calibri"/>
                        </a:rPr>
                        <a:t> </a:t>
                      </a:r>
                      <a:endParaRPr lang="en-US" sz="1100" b="0" i="0" kern="1200">
                        <a:solidFill>
                          <a:srgbClr val="000000"/>
                        </a:solidFill>
                        <a:effectLst/>
                        <a:latin typeface="+mn-lt"/>
                        <a:ea typeface="+mn-ea"/>
                        <a:cs typeface="Calibri" panose="020F050202020403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0725187"/>
                  </a:ext>
                </a:extLst>
              </a:tr>
              <a:tr h="311396">
                <a:tc>
                  <a:txBody>
                    <a:bodyPr/>
                    <a:lstStyle/>
                    <a:p>
                      <a:pPr algn="l" rtl="0" fontAlgn="base"/>
                      <a:r>
                        <a:rPr lang="en-US" sz="1100" b="0" i="0">
                          <a:solidFill>
                            <a:srgbClr val="000000"/>
                          </a:solidFill>
                          <a:effectLst/>
                          <a:latin typeface="+mn-lt"/>
                          <a:cs typeface="Calibri"/>
                        </a:rPr>
                        <a:t>Product Carbon Footprint Training  </a:t>
                      </a:r>
                      <a:endParaRPr lang="en-US" sz="1800" b="0" i="0">
                        <a:effectLst/>
                        <a:latin typeface="+mn-lt"/>
                        <a:cs typeface="Calibri"/>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rtl="0" eaLnBrk="1" fontAlgn="base" latinLnBrk="0" hangingPunct="1"/>
                      <a:r>
                        <a:rPr lang="en-US" sz="1100" b="0" i="0" kern="1200">
                          <a:solidFill>
                            <a:srgbClr val="000000"/>
                          </a:solidFill>
                          <a:effectLst/>
                          <a:latin typeface="+mn-lt"/>
                          <a:ea typeface="+mn-ea"/>
                          <a:cs typeface="Calibri"/>
                        </a:rPr>
                        <a:t>June 1</a:t>
                      </a:r>
                      <a:r>
                        <a:rPr lang="en-US" sz="1100" b="0" i="0" kern="1200" baseline="30000">
                          <a:solidFill>
                            <a:srgbClr val="000000"/>
                          </a:solidFill>
                          <a:effectLst/>
                          <a:latin typeface="+mn-lt"/>
                          <a:ea typeface="+mn-ea"/>
                          <a:cs typeface="Calibri"/>
                        </a:rPr>
                        <a:t>st </a:t>
                      </a: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53992283"/>
                  </a:ext>
                </a:extLst>
              </a:tr>
            </a:tbl>
          </a:graphicData>
        </a:graphic>
      </p:graphicFrame>
      <p:sp>
        <p:nvSpPr>
          <p:cNvPr id="8" name="TextBox 7">
            <a:extLst>
              <a:ext uri="{FF2B5EF4-FFF2-40B4-BE49-F238E27FC236}">
                <a16:creationId xmlns:a16="http://schemas.microsoft.com/office/drawing/2014/main" id="{F53CD0F0-4352-712E-BB66-CB24EF2C5A73}"/>
              </a:ext>
            </a:extLst>
          </p:cNvPr>
          <p:cNvSpPr txBox="1"/>
          <p:nvPr/>
        </p:nvSpPr>
        <p:spPr>
          <a:xfrm>
            <a:off x="1165051" y="3976052"/>
            <a:ext cx="5849909" cy="484748"/>
          </a:xfrm>
          <a:prstGeom prst="rect">
            <a:avLst/>
          </a:prstGeom>
          <a:noFill/>
        </p:spPr>
        <p:txBody>
          <a:bodyPr wrap="square" lIns="68580" tIns="34290" rIns="68580" bIns="34290" rtlCol="0">
            <a:spAutoFit/>
          </a:bodyPr>
          <a:lstStyle/>
          <a:p>
            <a:pPr algn="l"/>
            <a:r>
              <a:rPr lang="en-US" sz="1350"/>
              <a:t>Suppliers that are requested to attend specific trainings based on maturity level will be notified by email. All trainings are optional for all suppliers.</a:t>
            </a:r>
          </a:p>
        </p:txBody>
      </p:sp>
      <p:pic>
        <p:nvPicPr>
          <p:cNvPr id="5" name="Graphic 4" descr="Teacher with solid fill">
            <a:extLst>
              <a:ext uri="{FF2B5EF4-FFF2-40B4-BE49-F238E27FC236}">
                <a16:creationId xmlns:a16="http://schemas.microsoft.com/office/drawing/2014/main" id="{FD104302-1A1A-8870-4D21-198F8000EF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56660" y="4603362"/>
            <a:ext cx="990600" cy="990600"/>
          </a:xfrm>
          <a:prstGeom prst="rect">
            <a:avLst/>
          </a:prstGeom>
        </p:spPr>
      </p:pic>
    </p:spTree>
    <p:extLst>
      <p:ext uri="{BB962C8B-B14F-4D97-AF65-F5344CB8AC3E}">
        <p14:creationId xmlns:p14="http://schemas.microsoft.com/office/powerpoint/2010/main" val="2860218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81549-E55D-9B67-B47F-E090392E9D62}"/>
              </a:ext>
            </a:extLst>
          </p:cNvPr>
          <p:cNvSpPr>
            <a:spLocks noGrp="1"/>
          </p:cNvSpPr>
          <p:nvPr>
            <p:ph type="ctrTitle"/>
          </p:nvPr>
        </p:nvSpPr>
        <p:spPr/>
        <p:txBody>
          <a:bodyPr/>
          <a:lstStyle/>
          <a:p>
            <a:r>
              <a:rPr lang="en-US">
                <a:cs typeface="Arial"/>
              </a:rPr>
              <a:t>Q&amp;A</a:t>
            </a:r>
            <a:endParaRPr lang="en-US"/>
          </a:p>
        </p:txBody>
      </p:sp>
    </p:spTree>
    <p:extLst>
      <p:ext uri="{BB962C8B-B14F-4D97-AF65-F5344CB8AC3E}">
        <p14:creationId xmlns:p14="http://schemas.microsoft.com/office/powerpoint/2010/main" val="4199653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D237D-8E88-0379-C1B9-E1C625C9E289}"/>
              </a:ext>
            </a:extLst>
          </p:cNvPr>
          <p:cNvSpPr>
            <a:spLocks noGrp="1"/>
          </p:cNvSpPr>
          <p:nvPr>
            <p:ph type="ctrTitle"/>
          </p:nvPr>
        </p:nvSpPr>
        <p:spPr>
          <a:xfrm>
            <a:off x="234816" y="2039428"/>
            <a:ext cx="6727698" cy="1462088"/>
          </a:xfrm>
        </p:spPr>
        <p:txBody>
          <a:bodyPr/>
          <a:lstStyle/>
          <a:p>
            <a:br>
              <a:rPr lang="en-US" sz="2100"/>
            </a:br>
            <a:r>
              <a:rPr lang="en-US" sz="2100"/>
              <a:t>Thank you for your continued </a:t>
            </a:r>
            <a:br>
              <a:rPr lang="en-US" sz="2100"/>
            </a:br>
            <a:r>
              <a:rPr lang="en-US" sz="2100"/>
              <a:t>support</a:t>
            </a:r>
            <a:br>
              <a:rPr lang="en-US" sz="2100"/>
            </a:br>
            <a:br>
              <a:rPr lang="en-US" sz="2100"/>
            </a:br>
            <a:r>
              <a:rPr lang="en-US" sz="2100"/>
              <a:t>contact us at</a:t>
            </a:r>
            <a:br>
              <a:rPr lang="en-US"/>
            </a:br>
            <a:r>
              <a:rPr lang="en-US" sz="1500"/>
              <a:t>gsmsustainability@corning.com</a:t>
            </a:r>
          </a:p>
        </p:txBody>
      </p:sp>
    </p:spTree>
    <p:extLst>
      <p:ext uri="{BB962C8B-B14F-4D97-AF65-F5344CB8AC3E}">
        <p14:creationId xmlns:p14="http://schemas.microsoft.com/office/powerpoint/2010/main" val="2259371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6A7D2CA9-E9F1-7DA9-1790-1985B6650558}"/>
              </a:ext>
            </a:extLst>
          </p:cNvPr>
          <p:cNvSpPr txBox="1">
            <a:spLocks/>
          </p:cNvSpPr>
          <p:nvPr/>
        </p:nvSpPr>
        <p:spPr>
          <a:xfrm>
            <a:off x="924995" y="809007"/>
            <a:ext cx="6938962" cy="563653"/>
          </a:xfrm>
          <a:prstGeom prst="rect">
            <a:avLst/>
          </a:prstGeom>
        </p:spPr>
        <p:txBody>
          <a:bodyPr lIns="91440" tIns="45720" rIns="91440" bIns="45720" anchor="t"/>
          <a:lstStyle>
            <a:lvl1pPr algn="l" defTabSz="914400" rtl="0" eaLnBrk="1" latinLnBrk="0" hangingPunct="1">
              <a:spcBef>
                <a:spcPct val="0"/>
              </a:spcBef>
              <a:buNone/>
              <a:defRPr sz="2200" b="1" kern="1200">
                <a:solidFill>
                  <a:schemeClr val="tx1"/>
                </a:solidFill>
                <a:latin typeface="+mj-lt"/>
                <a:ea typeface="+mj-ea"/>
                <a:cs typeface="+mj-cs"/>
              </a:defRPr>
            </a:lvl1pPr>
          </a:lstStyle>
          <a:p>
            <a:r>
              <a:rPr lang="en-US"/>
              <a:t>Product Carbon Footprint </a:t>
            </a:r>
          </a:p>
        </p:txBody>
      </p:sp>
      <p:sp>
        <p:nvSpPr>
          <p:cNvPr id="4" name="Cloud 3">
            <a:extLst>
              <a:ext uri="{FF2B5EF4-FFF2-40B4-BE49-F238E27FC236}">
                <a16:creationId xmlns:a16="http://schemas.microsoft.com/office/drawing/2014/main" id="{88CDA7F1-66CD-AFF2-47BD-795E799CED84}"/>
              </a:ext>
            </a:extLst>
          </p:cNvPr>
          <p:cNvSpPr/>
          <p:nvPr/>
        </p:nvSpPr>
        <p:spPr>
          <a:xfrm>
            <a:off x="1097848" y="1929666"/>
            <a:ext cx="1894421" cy="1810354"/>
          </a:xfrm>
          <a:prstGeom prst="cloud">
            <a:avLst/>
          </a:prstGeom>
          <a:solidFill>
            <a:srgbClr val="D8E6F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750">
              <a:latin typeface="+mj-lt"/>
            </a:endParaRPr>
          </a:p>
        </p:txBody>
      </p:sp>
      <p:sp>
        <p:nvSpPr>
          <p:cNvPr id="5" name="TextBox 13">
            <a:extLst>
              <a:ext uri="{FF2B5EF4-FFF2-40B4-BE49-F238E27FC236}">
                <a16:creationId xmlns:a16="http://schemas.microsoft.com/office/drawing/2014/main" id="{1A7DD2CD-688A-F0FE-4BF7-B263845FADAC}"/>
              </a:ext>
            </a:extLst>
          </p:cNvPr>
          <p:cNvSpPr txBox="1">
            <a:spLocks noChangeArrowheads="1"/>
          </p:cNvSpPr>
          <p:nvPr/>
        </p:nvSpPr>
        <p:spPr bwMode="auto">
          <a:xfrm>
            <a:off x="2013539" y="2703379"/>
            <a:ext cx="37591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buFontTx/>
              <a:buNone/>
            </a:pPr>
            <a:r>
              <a:rPr lang="en-US" sz="750" b="1">
                <a:latin typeface="+mj-lt"/>
              </a:rPr>
              <a:t>CO</a:t>
            </a:r>
            <a:r>
              <a:rPr lang="en-US" sz="750" b="1" baseline="-25000">
                <a:latin typeface="+mj-lt"/>
              </a:rPr>
              <a:t>2</a:t>
            </a:r>
          </a:p>
        </p:txBody>
      </p:sp>
      <p:sp>
        <p:nvSpPr>
          <p:cNvPr id="9" name="TextBox 16">
            <a:extLst>
              <a:ext uri="{FF2B5EF4-FFF2-40B4-BE49-F238E27FC236}">
                <a16:creationId xmlns:a16="http://schemas.microsoft.com/office/drawing/2014/main" id="{4DD40C9D-8CD6-10D2-C732-19FF7788EB58}"/>
              </a:ext>
            </a:extLst>
          </p:cNvPr>
          <p:cNvSpPr txBox="1">
            <a:spLocks noChangeArrowheads="1"/>
          </p:cNvSpPr>
          <p:nvPr/>
        </p:nvSpPr>
        <p:spPr bwMode="auto">
          <a:xfrm>
            <a:off x="1852563" y="2953727"/>
            <a:ext cx="3693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buFontTx/>
              <a:buNone/>
            </a:pPr>
            <a:r>
              <a:rPr lang="en-US" sz="750" b="1">
                <a:latin typeface="+mj-lt"/>
              </a:rPr>
              <a:t>CH</a:t>
            </a:r>
            <a:r>
              <a:rPr lang="en-US" sz="750" b="1" baseline="-25000">
                <a:latin typeface="+mj-lt"/>
              </a:rPr>
              <a:t>4</a:t>
            </a:r>
          </a:p>
        </p:txBody>
      </p:sp>
      <p:sp>
        <p:nvSpPr>
          <p:cNvPr id="10" name="TextBox 16">
            <a:extLst>
              <a:ext uri="{FF2B5EF4-FFF2-40B4-BE49-F238E27FC236}">
                <a16:creationId xmlns:a16="http://schemas.microsoft.com/office/drawing/2014/main" id="{951B4AFB-D119-3F88-4CAF-CF404850680D}"/>
              </a:ext>
            </a:extLst>
          </p:cNvPr>
          <p:cNvSpPr txBox="1">
            <a:spLocks noChangeArrowheads="1"/>
          </p:cNvSpPr>
          <p:nvPr/>
        </p:nvSpPr>
        <p:spPr bwMode="auto">
          <a:xfrm>
            <a:off x="2251711" y="3267665"/>
            <a:ext cx="37591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buFontTx/>
              <a:buNone/>
            </a:pPr>
            <a:r>
              <a:rPr lang="en-US" sz="750" b="1">
                <a:latin typeface="+mj-lt"/>
              </a:rPr>
              <a:t>N</a:t>
            </a:r>
            <a:r>
              <a:rPr lang="en-US" sz="750" b="1" baseline="-25000">
                <a:latin typeface="+mj-lt"/>
              </a:rPr>
              <a:t>2</a:t>
            </a:r>
            <a:r>
              <a:rPr lang="en-US" sz="750" b="1">
                <a:latin typeface="+mj-lt"/>
              </a:rPr>
              <a:t>O</a:t>
            </a:r>
            <a:endParaRPr lang="en-US" sz="750" b="1" baseline="-25000">
              <a:latin typeface="+mj-lt"/>
            </a:endParaRPr>
          </a:p>
        </p:txBody>
      </p:sp>
      <p:pic>
        <p:nvPicPr>
          <p:cNvPr id="11" name="Picture 10">
            <a:extLst>
              <a:ext uri="{FF2B5EF4-FFF2-40B4-BE49-F238E27FC236}">
                <a16:creationId xmlns:a16="http://schemas.microsoft.com/office/drawing/2014/main" id="{A6BADC93-AA68-E33C-0C08-ED2EDE67BF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1773" y="3329044"/>
            <a:ext cx="1128744" cy="1128744"/>
          </a:xfrm>
          <a:prstGeom prst="rect">
            <a:avLst/>
          </a:prstGeom>
        </p:spPr>
      </p:pic>
      <p:cxnSp>
        <p:nvCxnSpPr>
          <p:cNvPr id="12" name="Straight Arrow Connector 24">
            <a:extLst>
              <a:ext uri="{FF2B5EF4-FFF2-40B4-BE49-F238E27FC236}">
                <a16:creationId xmlns:a16="http://schemas.microsoft.com/office/drawing/2014/main" id="{99613E19-AF15-04DC-1DE3-62AF32B911B4}"/>
              </a:ext>
            </a:extLst>
          </p:cNvPr>
          <p:cNvCxnSpPr>
            <a:cxnSpLocks noChangeShapeType="1"/>
          </p:cNvCxnSpPr>
          <p:nvPr/>
        </p:nvCxnSpPr>
        <p:spPr bwMode="auto">
          <a:xfrm>
            <a:off x="2680857" y="2779676"/>
            <a:ext cx="1306845" cy="249141"/>
          </a:xfrm>
          <a:prstGeom prst="straightConnector1">
            <a:avLst/>
          </a:prstGeom>
          <a:noFill/>
          <a:ln w="28575"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3" name="Straight Arrow Connector 24">
            <a:extLst>
              <a:ext uri="{FF2B5EF4-FFF2-40B4-BE49-F238E27FC236}">
                <a16:creationId xmlns:a16="http://schemas.microsoft.com/office/drawing/2014/main" id="{C1771F31-1043-027D-6072-B7C2FB36A062}"/>
              </a:ext>
            </a:extLst>
          </p:cNvPr>
          <p:cNvCxnSpPr>
            <a:cxnSpLocks noChangeShapeType="1"/>
          </p:cNvCxnSpPr>
          <p:nvPr/>
        </p:nvCxnSpPr>
        <p:spPr bwMode="auto">
          <a:xfrm>
            <a:off x="2346162" y="3084188"/>
            <a:ext cx="1589288" cy="144926"/>
          </a:xfrm>
          <a:prstGeom prst="straightConnector1">
            <a:avLst/>
          </a:prstGeom>
          <a:noFill/>
          <a:ln w="28575"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14" name="Straight Arrow Connector 24">
            <a:extLst>
              <a:ext uri="{FF2B5EF4-FFF2-40B4-BE49-F238E27FC236}">
                <a16:creationId xmlns:a16="http://schemas.microsoft.com/office/drawing/2014/main" id="{9004E3FF-6006-F9AC-C1E7-5591B2C72EEA}"/>
              </a:ext>
            </a:extLst>
          </p:cNvPr>
          <p:cNvCxnSpPr>
            <a:cxnSpLocks noChangeShapeType="1"/>
          </p:cNvCxnSpPr>
          <p:nvPr/>
        </p:nvCxnSpPr>
        <p:spPr bwMode="auto">
          <a:xfrm>
            <a:off x="2617657" y="3392393"/>
            <a:ext cx="1291668" cy="0"/>
          </a:xfrm>
          <a:prstGeom prst="straightConnector1">
            <a:avLst/>
          </a:prstGeom>
          <a:noFill/>
          <a:ln w="28575"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15" name="Rounded Rectangle 52">
            <a:extLst>
              <a:ext uri="{FF2B5EF4-FFF2-40B4-BE49-F238E27FC236}">
                <a16:creationId xmlns:a16="http://schemas.microsoft.com/office/drawing/2014/main" id="{A1B288E2-45F7-111E-5884-FD29EE423453}"/>
              </a:ext>
            </a:extLst>
          </p:cNvPr>
          <p:cNvSpPr/>
          <p:nvPr/>
        </p:nvSpPr>
        <p:spPr bwMode="auto">
          <a:xfrm>
            <a:off x="4022536" y="2941732"/>
            <a:ext cx="1227909" cy="511824"/>
          </a:xfrm>
          <a:prstGeom prst="roundRect">
            <a:avLst/>
          </a:prstGeom>
          <a:solidFill>
            <a:schemeClr val="accent2">
              <a:lumMod val="75000"/>
            </a:schemeClr>
          </a:solidFill>
          <a:ln>
            <a:solidFill>
              <a:schemeClr val="accent2">
                <a:lumMod val="75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buFontTx/>
              <a:buNone/>
              <a:defRPr/>
            </a:pPr>
            <a:r>
              <a:rPr lang="en-US" sz="1000" b="1">
                <a:solidFill>
                  <a:schemeClr val="bg1"/>
                </a:solidFill>
                <a:latin typeface="+mj-lt"/>
              </a:rPr>
              <a:t>Greenhouse Gases</a:t>
            </a:r>
          </a:p>
        </p:txBody>
      </p:sp>
      <p:sp>
        <p:nvSpPr>
          <p:cNvPr id="16" name="Rounded Rectangle 62">
            <a:extLst>
              <a:ext uri="{FF2B5EF4-FFF2-40B4-BE49-F238E27FC236}">
                <a16:creationId xmlns:a16="http://schemas.microsoft.com/office/drawing/2014/main" id="{233A91A4-D7BB-C02C-9A40-237210D16680}"/>
              </a:ext>
            </a:extLst>
          </p:cNvPr>
          <p:cNvSpPr/>
          <p:nvPr/>
        </p:nvSpPr>
        <p:spPr bwMode="auto">
          <a:xfrm>
            <a:off x="6844115" y="2941731"/>
            <a:ext cx="1393369" cy="435428"/>
          </a:xfrm>
          <a:prstGeom prst="roundRect">
            <a:avLst/>
          </a:prstGeom>
          <a:solidFill>
            <a:schemeClr val="accent1">
              <a:lumMod val="60000"/>
              <a:lumOff val="40000"/>
            </a:schemeClr>
          </a:solidFill>
          <a:ln>
            <a:solidFill>
              <a:schemeClr val="accent1">
                <a:lumMod val="60000"/>
                <a:lumOff val="40000"/>
              </a:schemeClr>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nchor="ctr"/>
          <a:lstStyle/>
          <a:p>
            <a:pPr>
              <a:buFontTx/>
              <a:buNone/>
              <a:defRPr/>
            </a:pPr>
            <a:r>
              <a:rPr lang="en-US" sz="1050" b="1">
                <a:solidFill>
                  <a:schemeClr val="bg1"/>
                </a:solidFill>
                <a:latin typeface="+mj-lt"/>
              </a:rPr>
              <a:t>Global Warming</a:t>
            </a:r>
          </a:p>
        </p:txBody>
      </p:sp>
      <p:sp>
        <p:nvSpPr>
          <p:cNvPr id="17" name="TextBox 65">
            <a:extLst>
              <a:ext uri="{FF2B5EF4-FFF2-40B4-BE49-F238E27FC236}">
                <a16:creationId xmlns:a16="http://schemas.microsoft.com/office/drawing/2014/main" id="{9084BEC0-1799-CE5E-6D68-58774B6B598D}"/>
              </a:ext>
            </a:extLst>
          </p:cNvPr>
          <p:cNvSpPr txBox="1">
            <a:spLocks noChangeArrowheads="1"/>
          </p:cNvSpPr>
          <p:nvPr/>
        </p:nvSpPr>
        <p:spPr bwMode="auto">
          <a:xfrm>
            <a:off x="5508399" y="3729009"/>
            <a:ext cx="116424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buFontTx/>
              <a:buNone/>
            </a:pPr>
            <a:r>
              <a:rPr lang="el-GR" sz="750" b="1">
                <a:latin typeface="+mj-lt"/>
              </a:rPr>
              <a:t>Σ</a:t>
            </a:r>
            <a:r>
              <a:rPr lang="en-US" sz="750" b="1">
                <a:latin typeface="+mj-lt"/>
              </a:rPr>
              <a:t> CO</a:t>
            </a:r>
            <a:r>
              <a:rPr lang="en-US" sz="750" b="1" baseline="-25000">
                <a:latin typeface="+mj-lt"/>
              </a:rPr>
              <a:t>2</a:t>
            </a:r>
            <a:r>
              <a:rPr lang="en-US" sz="750" b="1">
                <a:latin typeface="+mj-lt"/>
              </a:rPr>
              <a:t> </a:t>
            </a:r>
          </a:p>
          <a:p>
            <a:pPr algn="ctr">
              <a:buFontTx/>
              <a:buNone/>
            </a:pPr>
            <a:r>
              <a:rPr lang="en-US" sz="750" b="1">
                <a:latin typeface="+mj-lt"/>
              </a:rPr>
              <a:t>equivalents</a:t>
            </a:r>
            <a:r>
              <a:rPr lang="en-US" sz="750" b="1" baseline="30000">
                <a:latin typeface="+mj-lt"/>
              </a:rPr>
              <a:t>1</a:t>
            </a:r>
            <a:endParaRPr lang="en-US" sz="750" b="1">
              <a:latin typeface="+mj-lt"/>
            </a:endParaRPr>
          </a:p>
        </p:txBody>
      </p:sp>
      <p:sp>
        <p:nvSpPr>
          <p:cNvPr id="18" name="TextBox 65">
            <a:extLst>
              <a:ext uri="{FF2B5EF4-FFF2-40B4-BE49-F238E27FC236}">
                <a16:creationId xmlns:a16="http://schemas.microsoft.com/office/drawing/2014/main" id="{24B198F0-3667-270D-B24F-6B2D121CAF95}"/>
              </a:ext>
            </a:extLst>
          </p:cNvPr>
          <p:cNvSpPr txBox="1">
            <a:spLocks noChangeArrowheads="1"/>
          </p:cNvSpPr>
          <p:nvPr/>
        </p:nvSpPr>
        <p:spPr bwMode="auto">
          <a:xfrm>
            <a:off x="5494331" y="2830423"/>
            <a:ext cx="89693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buFontTx/>
              <a:buNone/>
            </a:pPr>
            <a:r>
              <a:rPr lang="en-US" sz="750" b="1">
                <a:latin typeface="+mj-lt"/>
              </a:rPr>
              <a:t>1 CO</a:t>
            </a:r>
            <a:r>
              <a:rPr lang="en-US" sz="750" b="1" baseline="-25000">
                <a:latin typeface="+mj-lt"/>
              </a:rPr>
              <a:t>2</a:t>
            </a:r>
            <a:r>
              <a:rPr lang="en-US" sz="750" b="1">
                <a:latin typeface="+mj-lt"/>
              </a:rPr>
              <a:t> = 1 CO</a:t>
            </a:r>
            <a:r>
              <a:rPr lang="en-US" sz="750" b="1" baseline="-25000">
                <a:latin typeface="+mj-lt"/>
              </a:rPr>
              <a:t>2</a:t>
            </a:r>
            <a:endParaRPr lang="en-US" sz="750" b="1">
              <a:latin typeface="+mj-lt"/>
            </a:endParaRPr>
          </a:p>
        </p:txBody>
      </p:sp>
      <p:sp>
        <p:nvSpPr>
          <p:cNvPr id="19" name="TextBox 65">
            <a:extLst>
              <a:ext uri="{FF2B5EF4-FFF2-40B4-BE49-F238E27FC236}">
                <a16:creationId xmlns:a16="http://schemas.microsoft.com/office/drawing/2014/main" id="{2B9A6B56-6236-CC4C-2F8B-C2EE75839D5F}"/>
              </a:ext>
            </a:extLst>
          </p:cNvPr>
          <p:cNvSpPr txBox="1">
            <a:spLocks noChangeArrowheads="1"/>
          </p:cNvSpPr>
          <p:nvPr/>
        </p:nvSpPr>
        <p:spPr bwMode="auto">
          <a:xfrm>
            <a:off x="5500628" y="3086605"/>
            <a:ext cx="95248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buFontTx/>
              <a:buNone/>
            </a:pPr>
            <a:r>
              <a:rPr lang="en-US" sz="750" b="1">
                <a:latin typeface="+mj-lt"/>
              </a:rPr>
              <a:t>1 CH</a:t>
            </a:r>
            <a:r>
              <a:rPr lang="en-US" sz="750" b="1" baseline="-25000">
                <a:latin typeface="+mj-lt"/>
              </a:rPr>
              <a:t>4</a:t>
            </a:r>
            <a:r>
              <a:rPr lang="en-US" sz="750" b="1">
                <a:latin typeface="+mj-lt"/>
              </a:rPr>
              <a:t> = 28 CO</a:t>
            </a:r>
            <a:r>
              <a:rPr lang="en-US" sz="750" b="1" baseline="-25000">
                <a:latin typeface="+mj-lt"/>
              </a:rPr>
              <a:t>2</a:t>
            </a:r>
            <a:endParaRPr lang="en-US" sz="750" b="1">
              <a:latin typeface="+mj-lt"/>
            </a:endParaRPr>
          </a:p>
        </p:txBody>
      </p:sp>
      <p:sp>
        <p:nvSpPr>
          <p:cNvPr id="20" name="TextBox 65">
            <a:extLst>
              <a:ext uri="{FF2B5EF4-FFF2-40B4-BE49-F238E27FC236}">
                <a16:creationId xmlns:a16="http://schemas.microsoft.com/office/drawing/2014/main" id="{8002ECDF-74BA-2EB8-0877-4F5D903A35A3}"/>
              </a:ext>
            </a:extLst>
          </p:cNvPr>
          <p:cNvSpPr txBox="1">
            <a:spLocks noChangeArrowheads="1"/>
          </p:cNvSpPr>
          <p:nvPr/>
        </p:nvSpPr>
        <p:spPr bwMode="auto">
          <a:xfrm>
            <a:off x="5377078" y="3296002"/>
            <a:ext cx="130273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20000"/>
              </a:spcBef>
              <a:spcAft>
                <a:spcPct val="0"/>
              </a:spcAft>
              <a:buChar char="•"/>
              <a:defRPr sz="1600">
                <a:solidFill>
                  <a:schemeClr val="tx1"/>
                </a:solidFill>
                <a:latin typeface="Arial" pitchFamily="34" charset="0"/>
              </a:defRPr>
            </a:lvl6pPr>
            <a:lvl7pPr marL="2971800" indent="-228600" eaLnBrk="0" fontAlgn="base" hangingPunct="0">
              <a:spcBef>
                <a:spcPct val="20000"/>
              </a:spcBef>
              <a:spcAft>
                <a:spcPct val="0"/>
              </a:spcAft>
              <a:buChar char="•"/>
              <a:defRPr sz="1600">
                <a:solidFill>
                  <a:schemeClr val="tx1"/>
                </a:solidFill>
                <a:latin typeface="Arial" pitchFamily="34" charset="0"/>
              </a:defRPr>
            </a:lvl7pPr>
            <a:lvl8pPr marL="3429000" indent="-228600" eaLnBrk="0" fontAlgn="base" hangingPunct="0">
              <a:spcBef>
                <a:spcPct val="20000"/>
              </a:spcBef>
              <a:spcAft>
                <a:spcPct val="0"/>
              </a:spcAft>
              <a:buChar char="•"/>
              <a:defRPr sz="1600">
                <a:solidFill>
                  <a:schemeClr val="tx1"/>
                </a:solidFill>
                <a:latin typeface="Arial" pitchFamily="34" charset="0"/>
              </a:defRPr>
            </a:lvl8pPr>
            <a:lvl9pPr marL="3886200" indent="-228600" eaLnBrk="0" fontAlgn="base" hangingPunct="0">
              <a:spcBef>
                <a:spcPct val="20000"/>
              </a:spcBef>
              <a:spcAft>
                <a:spcPct val="0"/>
              </a:spcAft>
              <a:buChar char="•"/>
              <a:defRPr sz="1600">
                <a:solidFill>
                  <a:schemeClr val="tx1"/>
                </a:solidFill>
                <a:latin typeface="Arial" pitchFamily="34" charset="0"/>
              </a:defRPr>
            </a:lvl9pPr>
          </a:lstStyle>
          <a:p>
            <a:pPr algn="ctr">
              <a:buFontTx/>
              <a:buNone/>
            </a:pPr>
            <a:r>
              <a:rPr lang="en-US" sz="750" b="1">
                <a:latin typeface="+mj-lt"/>
              </a:rPr>
              <a:t>1 N</a:t>
            </a:r>
            <a:r>
              <a:rPr lang="en-US" sz="750" b="1" baseline="-25000">
                <a:latin typeface="+mj-lt"/>
              </a:rPr>
              <a:t>2</a:t>
            </a:r>
            <a:r>
              <a:rPr lang="en-US" sz="750" b="1">
                <a:latin typeface="+mj-lt"/>
              </a:rPr>
              <a:t>O = 265 CO</a:t>
            </a:r>
            <a:r>
              <a:rPr lang="en-US" sz="750" b="1" baseline="-25000">
                <a:latin typeface="+mj-lt"/>
              </a:rPr>
              <a:t>2</a:t>
            </a:r>
            <a:endParaRPr lang="en-US" sz="750" b="1">
              <a:latin typeface="+mj-lt"/>
            </a:endParaRPr>
          </a:p>
        </p:txBody>
      </p:sp>
      <p:cxnSp>
        <p:nvCxnSpPr>
          <p:cNvPr id="22" name="Straight Arrow Connector 21">
            <a:extLst>
              <a:ext uri="{FF2B5EF4-FFF2-40B4-BE49-F238E27FC236}">
                <a16:creationId xmlns:a16="http://schemas.microsoft.com/office/drawing/2014/main" id="{83CE013F-5008-A206-3BFB-0D2EBE5FD80A}"/>
              </a:ext>
            </a:extLst>
          </p:cNvPr>
          <p:cNvCxnSpPr>
            <a:cxnSpLocks noChangeShapeType="1"/>
          </p:cNvCxnSpPr>
          <p:nvPr/>
        </p:nvCxnSpPr>
        <p:spPr bwMode="auto">
          <a:xfrm>
            <a:off x="5562567" y="3078970"/>
            <a:ext cx="1057774" cy="0"/>
          </a:xfrm>
          <a:prstGeom prst="straightConnector1">
            <a:avLst/>
          </a:prstGeom>
          <a:noFill/>
          <a:ln w="28575"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B16CCF8A-BE79-65C7-0C6B-01D13C8DF57B}"/>
              </a:ext>
            </a:extLst>
          </p:cNvPr>
          <p:cNvCxnSpPr>
            <a:cxnSpLocks noChangeShapeType="1"/>
          </p:cNvCxnSpPr>
          <p:nvPr/>
        </p:nvCxnSpPr>
        <p:spPr bwMode="auto">
          <a:xfrm>
            <a:off x="5597400" y="3299284"/>
            <a:ext cx="1057774" cy="0"/>
          </a:xfrm>
          <a:prstGeom prst="straightConnector1">
            <a:avLst/>
          </a:prstGeom>
          <a:noFill/>
          <a:ln w="28575"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E1547AFF-730E-8808-8081-6F3B78DA08FE}"/>
              </a:ext>
            </a:extLst>
          </p:cNvPr>
          <p:cNvCxnSpPr>
            <a:cxnSpLocks noChangeShapeType="1"/>
          </p:cNvCxnSpPr>
          <p:nvPr/>
        </p:nvCxnSpPr>
        <p:spPr bwMode="auto">
          <a:xfrm>
            <a:off x="5472214" y="3494507"/>
            <a:ext cx="1057774" cy="0"/>
          </a:xfrm>
          <a:prstGeom prst="straightConnector1">
            <a:avLst/>
          </a:prstGeom>
          <a:noFill/>
          <a:ln w="28575" algn="ctr">
            <a:solidFill>
              <a:schemeClr val="tx1"/>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0529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4065889-5A31-4550-B1B0-DBDC6C9BAAA7}"/>
              </a:ext>
            </a:extLst>
          </p:cNvPr>
          <p:cNvSpPr txBox="1"/>
          <p:nvPr/>
        </p:nvSpPr>
        <p:spPr>
          <a:xfrm>
            <a:off x="849085" y="407517"/>
            <a:ext cx="5839097" cy="369332"/>
          </a:xfrm>
          <a:prstGeom prst="rect">
            <a:avLst/>
          </a:prstGeom>
          <a:noFill/>
        </p:spPr>
        <p:txBody>
          <a:bodyPr wrap="square">
            <a:spAutoFit/>
          </a:bodyPr>
          <a:lstStyle/>
          <a:p>
            <a:r>
              <a:rPr lang="en-US" b="1">
                <a:solidFill>
                  <a:srgbClr val="00599F"/>
                </a:solidFill>
              </a:rPr>
              <a:t>Life Cycle Inventory Part 1: Data Collection</a:t>
            </a:r>
          </a:p>
        </p:txBody>
      </p:sp>
      <p:graphicFrame>
        <p:nvGraphicFramePr>
          <p:cNvPr id="13" name="Table 5">
            <a:extLst>
              <a:ext uri="{FF2B5EF4-FFF2-40B4-BE49-F238E27FC236}">
                <a16:creationId xmlns:a16="http://schemas.microsoft.com/office/drawing/2014/main" id="{2EE01A00-FD7B-C605-DE60-E08389F6C137}"/>
              </a:ext>
            </a:extLst>
          </p:cNvPr>
          <p:cNvGraphicFramePr>
            <a:graphicFrameLocks noGrp="1"/>
          </p:cNvGraphicFramePr>
          <p:nvPr>
            <p:extLst>
              <p:ext uri="{D42A27DB-BD31-4B8C-83A1-F6EECF244321}">
                <p14:modId xmlns:p14="http://schemas.microsoft.com/office/powerpoint/2010/main" val="362191115"/>
              </p:ext>
            </p:extLst>
          </p:nvPr>
        </p:nvGraphicFramePr>
        <p:xfrm>
          <a:off x="952160" y="1205930"/>
          <a:ext cx="7550332" cy="4471852"/>
        </p:xfrm>
        <a:graphic>
          <a:graphicData uri="http://schemas.openxmlformats.org/drawingml/2006/table">
            <a:tbl>
              <a:tblPr firstRow="1" bandRow="1">
                <a:tableStyleId>{5C22544A-7EE6-4342-B048-85BDC9FD1C3A}</a:tableStyleId>
              </a:tblPr>
              <a:tblGrid>
                <a:gridCol w="1855856">
                  <a:extLst>
                    <a:ext uri="{9D8B030D-6E8A-4147-A177-3AD203B41FA5}">
                      <a16:colId xmlns:a16="http://schemas.microsoft.com/office/drawing/2014/main" val="1210019636"/>
                    </a:ext>
                  </a:extLst>
                </a:gridCol>
                <a:gridCol w="5694476">
                  <a:extLst>
                    <a:ext uri="{9D8B030D-6E8A-4147-A177-3AD203B41FA5}">
                      <a16:colId xmlns:a16="http://schemas.microsoft.com/office/drawing/2014/main" val="19725774"/>
                    </a:ext>
                  </a:extLst>
                </a:gridCol>
              </a:tblGrid>
              <a:tr h="357052">
                <a:tc>
                  <a:txBody>
                    <a:bodyPr/>
                    <a:lstStyle/>
                    <a:p>
                      <a:r>
                        <a:rPr lang="en-US" sz="1400" b="1">
                          <a:solidFill>
                            <a:schemeClr val="accent1">
                              <a:lumMod val="50000"/>
                            </a:schemeClr>
                          </a:solidFill>
                        </a:rPr>
                        <a:t>Activity data </a:t>
                      </a:r>
                      <a:r>
                        <a:rPr lang="en-US" sz="1400">
                          <a:solidFill>
                            <a:schemeClr val="accent1">
                              <a:lumMod val="50000"/>
                            </a:schemeClr>
                          </a:solidFill>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accent1">
                              <a:lumMod val="50000"/>
                            </a:schemeClr>
                          </a:solidFill>
                        </a:rPr>
                        <a:t>Data that contribute to manufacturing the product</a:t>
                      </a:r>
                      <a:endParaRPr lang="en-US" sz="1400" b="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9382728"/>
                  </a:ext>
                </a:extLst>
              </a:tr>
              <a:tr h="0">
                <a:tc>
                  <a:txBody>
                    <a:bodyPr/>
                    <a:lstStyle/>
                    <a:p>
                      <a:pPr marL="0" marR="0" lvl="0" indent="0" algn="l" rtl="0" eaLnBrk="1" fontAlgn="auto" latinLnBrk="0" hangingPunct="1">
                        <a:lnSpc>
                          <a:spcPct val="100000"/>
                        </a:lnSpc>
                        <a:spcBef>
                          <a:spcPts val="0"/>
                        </a:spcBef>
                        <a:spcAft>
                          <a:spcPts val="0"/>
                        </a:spcAft>
                        <a:buClrTx/>
                        <a:buSzTx/>
                        <a:buFontTx/>
                        <a:buNone/>
                      </a:pPr>
                      <a:r>
                        <a:rPr lang="en-US" sz="1400" b="1">
                          <a:solidFill>
                            <a:schemeClr val="accent1">
                              <a:lumMod val="50000"/>
                            </a:schemeClr>
                          </a:solidFill>
                        </a:rPr>
                        <a:t>Primary data </a:t>
                      </a:r>
                      <a:endParaRPr lang="en-US" sz="1400" b="0" kern="120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algn="l" defTabSz="914400" rtl="0" eaLnBrk="1" latinLnBrk="0" hangingPunct="1"/>
                      <a:r>
                        <a:rPr lang="en-US" sz="1400" b="0" kern="1200">
                          <a:solidFill>
                            <a:schemeClr val="tx1"/>
                          </a:solidFill>
                          <a:latin typeface="+mn-lt"/>
                          <a:ea typeface="+mn-ea"/>
                          <a:cs typeface="+mn-cs"/>
                        </a:rPr>
                        <a:t>Physical data directly attributable to the specific product being investigated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Sourced from the commissioner of the study</a:t>
                      </a:r>
                      <a:endParaRPr lang="en-US" sz="1400" b="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Inputs (e.g., electricity, fuel, paper)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Outputs (e.g., products, emissions, wastes)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Product manufacturing processes, conversion efficiencies, waste 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Transportation and distribution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1964505"/>
                  </a:ext>
                </a:extLst>
              </a:tr>
              <a:tr h="370840">
                <a:tc>
                  <a:txBody>
                    <a:bodyPr/>
                    <a:lstStyle/>
                    <a:p>
                      <a:r>
                        <a:rPr lang="en-US" sz="1400" b="1">
                          <a:solidFill>
                            <a:schemeClr val="accent1">
                              <a:lumMod val="50000"/>
                            </a:schemeClr>
                          </a:solidFill>
                        </a:rPr>
                        <a:t>Secondary data</a:t>
                      </a:r>
                      <a:endParaRPr lang="en-US" sz="1400">
                        <a:solidFill>
                          <a:schemeClr val="accent1">
                            <a:lumMod val="50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Are proxies and assumptions, based on industry average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Life cycle inventory data from reputable sources (e.g., literature, process documents, national labs)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Upstream and downstream of the primary process (e.g., power grid mixes, materials production, waste water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Public databases (e.g., ecoinvent, GaBi)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Patents, technical chemist descriptions of productions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8939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Data Quality</a:t>
                      </a:r>
                      <a:endParaRPr lang="en-US" sz="14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Temporal coverage, geographical specificity, technology coverage, accuracy, precision, completeness, consistency, reproducibility and data sources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181218"/>
                  </a:ext>
                </a:extLst>
              </a:tr>
            </a:tbl>
          </a:graphicData>
        </a:graphic>
      </p:graphicFrame>
    </p:spTree>
    <p:extLst>
      <p:ext uri="{BB962C8B-B14F-4D97-AF65-F5344CB8AC3E}">
        <p14:creationId xmlns:p14="http://schemas.microsoft.com/office/powerpoint/2010/main" val="3796625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458794-5174-4617-BBAE-324116D057B2}"/>
              </a:ext>
            </a:extLst>
          </p:cNvPr>
          <p:cNvSpPr>
            <a:spLocks noGrp="1"/>
          </p:cNvSpPr>
          <p:nvPr>
            <p:ph type="title" idx="4294967295"/>
          </p:nvPr>
        </p:nvSpPr>
        <p:spPr>
          <a:xfrm>
            <a:off x="709613" y="542925"/>
            <a:ext cx="6938962" cy="863600"/>
          </a:xfrm>
        </p:spPr>
        <p:txBody>
          <a:bodyPr/>
          <a:lstStyle/>
          <a:p>
            <a:r>
              <a:rPr lang="en-US"/>
              <a:t>EPD, </a:t>
            </a:r>
            <a:r>
              <a:rPr lang="en-US" err="1"/>
              <a:t>LCA</a:t>
            </a:r>
            <a:r>
              <a:rPr lang="en-US"/>
              <a:t>/PFC and Scope 3 Alignment</a:t>
            </a:r>
          </a:p>
        </p:txBody>
      </p:sp>
      <p:grpSp>
        <p:nvGrpSpPr>
          <p:cNvPr id="8" name="Group 7">
            <a:extLst>
              <a:ext uri="{FF2B5EF4-FFF2-40B4-BE49-F238E27FC236}">
                <a16:creationId xmlns:a16="http://schemas.microsoft.com/office/drawing/2014/main" id="{81A592C8-E88C-0834-FE66-A52AA31F1FB8}"/>
              </a:ext>
            </a:extLst>
          </p:cNvPr>
          <p:cNvGrpSpPr/>
          <p:nvPr/>
        </p:nvGrpSpPr>
        <p:grpSpPr>
          <a:xfrm>
            <a:off x="221442" y="1407528"/>
            <a:ext cx="8831765" cy="4170161"/>
            <a:chOff x="153203" y="1566752"/>
            <a:chExt cx="11017819" cy="4286461"/>
          </a:xfrm>
        </p:grpSpPr>
        <p:sp>
          <p:nvSpPr>
            <p:cNvPr id="9" name="Rectangle 8">
              <a:extLst>
                <a:ext uri="{FF2B5EF4-FFF2-40B4-BE49-F238E27FC236}">
                  <a16:creationId xmlns:a16="http://schemas.microsoft.com/office/drawing/2014/main" id="{11CAC5A9-1A61-86A5-687F-2E8ECE9BD0EA}"/>
                </a:ext>
              </a:extLst>
            </p:cNvPr>
            <p:cNvSpPr/>
            <p:nvPr/>
          </p:nvSpPr>
          <p:spPr bwMode="auto">
            <a:xfrm>
              <a:off x="499710" y="1566752"/>
              <a:ext cx="10654859" cy="1038628"/>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09728" rIns="137160" bIns="1097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99354" fontAlgn="base">
                <a:spcBef>
                  <a:spcPct val="0"/>
                </a:spcBef>
                <a:spcAft>
                  <a:spcPct val="0"/>
                </a:spcAft>
              </a:pPr>
              <a:endParaRPr lang="en-US" sz="1600">
                <a:solidFill>
                  <a:srgbClr val="FFFFFF"/>
                </a:solidFill>
                <a:latin typeface="Arial"/>
                <a:ea typeface="Segoe UI" pitchFamily="34" charset="0"/>
                <a:cs typeface="Segoe UI" pitchFamily="34" charset="0"/>
              </a:endParaRPr>
            </a:p>
          </p:txBody>
        </p:sp>
        <p:sp>
          <p:nvSpPr>
            <p:cNvPr id="10" name="Rectangle 9">
              <a:extLst>
                <a:ext uri="{FF2B5EF4-FFF2-40B4-BE49-F238E27FC236}">
                  <a16:creationId xmlns:a16="http://schemas.microsoft.com/office/drawing/2014/main" id="{F7A6453E-A6E3-CA4A-8538-CCFA1E2EE13A}"/>
                </a:ext>
              </a:extLst>
            </p:cNvPr>
            <p:cNvSpPr/>
            <p:nvPr/>
          </p:nvSpPr>
          <p:spPr bwMode="auto">
            <a:xfrm>
              <a:off x="499710" y="3956760"/>
              <a:ext cx="10654859" cy="1890566"/>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09728" rIns="137160" bIns="1097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99354" fontAlgn="base">
                <a:spcBef>
                  <a:spcPct val="0"/>
                </a:spcBef>
                <a:spcAft>
                  <a:spcPct val="0"/>
                </a:spcAft>
              </a:pPr>
              <a:endParaRPr lang="en-US" sz="1600">
                <a:solidFill>
                  <a:srgbClr val="FFFFFF"/>
                </a:solidFill>
                <a:latin typeface="Arial"/>
                <a:ea typeface="Segoe UI" pitchFamily="34" charset="0"/>
                <a:cs typeface="Segoe UI" pitchFamily="34" charset="0"/>
              </a:endParaRPr>
            </a:p>
          </p:txBody>
        </p:sp>
        <p:sp>
          <p:nvSpPr>
            <p:cNvPr id="11" name="Rectangle 10">
              <a:extLst>
                <a:ext uri="{FF2B5EF4-FFF2-40B4-BE49-F238E27FC236}">
                  <a16:creationId xmlns:a16="http://schemas.microsoft.com/office/drawing/2014/main" id="{3E378B45-41A8-558B-CD3F-D2D1A139C90B}"/>
                </a:ext>
              </a:extLst>
            </p:cNvPr>
            <p:cNvSpPr/>
            <p:nvPr/>
          </p:nvSpPr>
          <p:spPr bwMode="auto">
            <a:xfrm>
              <a:off x="499710" y="2708184"/>
              <a:ext cx="10671312" cy="113983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37160" tIns="109728" rIns="137160" bIns="109728"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99354" fontAlgn="base">
                <a:spcBef>
                  <a:spcPct val="0"/>
                </a:spcBef>
                <a:spcAft>
                  <a:spcPct val="0"/>
                </a:spcAft>
              </a:pPr>
              <a:endParaRPr lang="en-US" sz="1600">
                <a:solidFill>
                  <a:srgbClr val="FFFFFF"/>
                </a:solidFill>
                <a:latin typeface="Arial"/>
                <a:ea typeface="Segoe UI" pitchFamily="34" charset="0"/>
                <a:cs typeface="Segoe UI" pitchFamily="34" charset="0"/>
              </a:endParaRPr>
            </a:p>
          </p:txBody>
        </p:sp>
        <p:sp>
          <p:nvSpPr>
            <p:cNvPr id="12" name="TextBox 5">
              <a:extLst>
                <a:ext uri="{FF2B5EF4-FFF2-40B4-BE49-F238E27FC236}">
                  <a16:creationId xmlns:a16="http://schemas.microsoft.com/office/drawing/2014/main" id="{CA1BEA0C-E937-8B3F-6B42-F65AA47289D5}"/>
                </a:ext>
              </a:extLst>
            </p:cNvPr>
            <p:cNvSpPr txBox="1"/>
            <p:nvPr/>
          </p:nvSpPr>
          <p:spPr>
            <a:xfrm>
              <a:off x="499709" y="4495812"/>
              <a:ext cx="6561845" cy="221452"/>
            </a:xfrm>
            <a:prstGeom prst="rect">
              <a:avLst/>
            </a:prstGeom>
            <a:solidFill>
              <a:schemeClr val="bg2">
                <a:lumMod val="85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Scope 3: Category 1. Purchased Goods and Services</a:t>
              </a:r>
            </a:p>
          </p:txBody>
        </p:sp>
        <p:sp>
          <p:nvSpPr>
            <p:cNvPr id="13" name="TextBox 6">
              <a:extLst>
                <a:ext uri="{FF2B5EF4-FFF2-40B4-BE49-F238E27FC236}">
                  <a16:creationId xmlns:a16="http://schemas.microsoft.com/office/drawing/2014/main" id="{65C9A8F2-BF25-3982-90B1-DBD7A2BF0764}"/>
                </a:ext>
              </a:extLst>
            </p:cNvPr>
            <p:cNvSpPr txBox="1"/>
            <p:nvPr/>
          </p:nvSpPr>
          <p:spPr>
            <a:xfrm>
              <a:off x="1866132" y="4936856"/>
              <a:ext cx="5380611" cy="221452"/>
            </a:xfrm>
            <a:prstGeom prst="rect">
              <a:avLst/>
            </a:prstGeom>
            <a:solidFill>
              <a:schemeClr val="bg2">
                <a:lumMod val="85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10. Processing of Sold Products</a:t>
              </a:r>
            </a:p>
          </p:txBody>
        </p:sp>
        <p:sp>
          <p:nvSpPr>
            <p:cNvPr id="14" name="TextBox 7">
              <a:extLst>
                <a:ext uri="{FF2B5EF4-FFF2-40B4-BE49-F238E27FC236}">
                  <a16:creationId xmlns:a16="http://schemas.microsoft.com/office/drawing/2014/main" id="{6E654AFD-71EF-C309-13E4-A806BE91AA92}"/>
                </a:ext>
              </a:extLst>
            </p:cNvPr>
            <p:cNvSpPr txBox="1"/>
            <p:nvPr/>
          </p:nvSpPr>
          <p:spPr>
            <a:xfrm>
              <a:off x="7236145" y="5371319"/>
              <a:ext cx="1307058" cy="409527"/>
            </a:xfrm>
            <a:prstGeom prst="rect">
              <a:avLst/>
            </a:prstGeom>
            <a:solidFill>
              <a:schemeClr val="bg2">
                <a:lumMod val="85000"/>
              </a:schemeClr>
            </a:solidFill>
          </p:spPr>
          <p:txBody>
            <a:bodyPr wrap="square"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11. Use of Sold Products</a:t>
              </a:r>
            </a:p>
            <a:p>
              <a:endParaRPr lang="en-US" sz="800">
                <a:latin typeface="Arial"/>
                <a:cs typeface="Arial"/>
              </a:endParaRPr>
            </a:p>
            <a:p>
              <a:endParaRPr lang="en-US" sz="800">
                <a:latin typeface="Arial"/>
                <a:cs typeface="Arial"/>
              </a:endParaRPr>
            </a:p>
            <a:p>
              <a:endParaRPr lang="en-US" sz="800">
                <a:latin typeface="Arial"/>
                <a:cs typeface="Arial"/>
              </a:endParaRPr>
            </a:p>
          </p:txBody>
        </p:sp>
        <p:sp>
          <p:nvSpPr>
            <p:cNvPr id="15" name="TextBox 8">
              <a:extLst>
                <a:ext uri="{FF2B5EF4-FFF2-40B4-BE49-F238E27FC236}">
                  <a16:creationId xmlns:a16="http://schemas.microsoft.com/office/drawing/2014/main" id="{1343D743-E0B4-D7FF-6AAB-13E7237A9F60}"/>
                </a:ext>
              </a:extLst>
            </p:cNvPr>
            <p:cNvSpPr txBox="1"/>
            <p:nvPr/>
          </p:nvSpPr>
          <p:spPr>
            <a:xfrm>
              <a:off x="499709" y="4054766"/>
              <a:ext cx="10611600" cy="221452"/>
            </a:xfrm>
            <a:prstGeom prst="rect">
              <a:avLst/>
            </a:prstGeom>
            <a:solidFill>
              <a:schemeClr val="bg2">
                <a:lumMod val="85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Scope 1 &amp; 2 Direct Operations</a:t>
              </a:r>
            </a:p>
          </p:txBody>
        </p:sp>
        <p:sp>
          <p:nvSpPr>
            <p:cNvPr id="16" name="TextBox 9">
              <a:extLst>
                <a:ext uri="{FF2B5EF4-FFF2-40B4-BE49-F238E27FC236}">
                  <a16:creationId xmlns:a16="http://schemas.microsoft.com/office/drawing/2014/main" id="{0630C3FA-557F-0816-084B-372BEBD5EA26}"/>
                </a:ext>
              </a:extLst>
            </p:cNvPr>
            <p:cNvSpPr txBox="1"/>
            <p:nvPr/>
          </p:nvSpPr>
          <p:spPr>
            <a:xfrm>
              <a:off x="518895" y="2793910"/>
              <a:ext cx="3855873" cy="221452"/>
            </a:xfrm>
            <a:prstGeom prst="rect">
              <a:avLst/>
            </a:prstGeom>
            <a:solidFill>
              <a:schemeClr val="accent1">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Cradle-to-Gate</a:t>
              </a:r>
            </a:p>
          </p:txBody>
        </p:sp>
        <p:sp>
          <p:nvSpPr>
            <p:cNvPr id="17" name="TextBox 10">
              <a:extLst>
                <a:ext uri="{FF2B5EF4-FFF2-40B4-BE49-F238E27FC236}">
                  <a16:creationId xmlns:a16="http://schemas.microsoft.com/office/drawing/2014/main" id="{84071E83-2748-F548-D565-63C424F6F781}"/>
                </a:ext>
              </a:extLst>
            </p:cNvPr>
            <p:cNvSpPr txBox="1"/>
            <p:nvPr/>
          </p:nvSpPr>
          <p:spPr>
            <a:xfrm>
              <a:off x="518895" y="3480791"/>
              <a:ext cx="10628023" cy="221452"/>
            </a:xfrm>
            <a:prstGeom prst="rect">
              <a:avLst/>
            </a:prstGeom>
            <a:solidFill>
              <a:schemeClr val="accent1">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Cradle-to-Grave</a:t>
              </a:r>
            </a:p>
          </p:txBody>
        </p:sp>
        <p:sp>
          <p:nvSpPr>
            <p:cNvPr id="18" name="TextBox 11">
              <a:extLst>
                <a:ext uri="{FF2B5EF4-FFF2-40B4-BE49-F238E27FC236}">
                  <a16:creationId xmlns:a16="http://schemas.microsoft.com/office/drawing/2014/main" id="{B8D40F4E-5E1D-4B27-9F2D-5F257FD0F798}"/>
                </a:ext>
              </a:extLst>
            </p:cNvPr>
            <p:cNvSpPr txBox="1"/>
            <p:nvPr/>
          </p:nvSpPr>
          <p:spPr>
            <a:xfrm>
              <a:off x="2989211" y="3137349"/>
              <a:ext cx="1376109" cy="221452"/>
            </a:xfrm>
            <a:prstGeom prst="rect">
              <a:avLst/>
            </a:prstGeom>
            <a:solidFill>
              <a:schemeClr val="accent1">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Gate-to-Gate</a:t>
              </a:r>
            </a:p>
          </p:txBody>
        </p:sp>
        <p:sp>
          <p:nvSpPr>
            <p:cNvPr id="19" name="TextBox 12">
              <a:extLst>
                <a:ext uri="{FF2B5EF4-FFF2-40B4-BE49-F238E27FC236}">
                  <a16:creationId xmlns:a16="http://schemas.microsoft.com/office/drawing/2014/main" id="{99CC0700-6A04-B9AB-FFB1-E591C53223FF}"/>
                </a:ext>
              </a:extLst>
            </p:cNvPr>
            <p:cNvSpPr txBox="1"/>
            <p:nvPr/>
          </p:nvSpPr>
          <p:spPr>
            <a:xfrm>
              <a:off x="499709" y="1895212"/>
              <a:ext cx="1149904" cy="347996"/>
            </a:xfrm>
            <a:prstGeom prst="rect">
              <a:avLst/>
            </a:prstGeom>
            <a:solidFill>
              <a:schemeClr val="accent2"/>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A1 – Upstream Production</a:t>
              </a:r>
            </a:p>
          </p:txBody>
        </p:sp>
        <p:sp>
          <p:nvSpPr>
            <p:cNvPr id="20" name="TextBox 13">
              <a:extLst>
                <a:ext uri="{FF2B5EF4-FFF2-40B4-BE49-F238E27FC236}">
                  <a16:creationId xmlns:a16="http://schemas.microsoft.com/office/drawing/2014/main" id="{56FC18B7-1A99-7D38-27AF-648020569152}"/>
                </a:ext>
              </a:extLst>
            </p:cNvPr>
            <p:cNvSpPr txBox="1"/>
            <p:nvPr/>
          </p:nvSpPr>
          <p:spPr>
            <a:xfrm>
              <a:off x="1700410" y="1791078"/>
              <a:ext cx="1307059" cy="347996"/>
            </a:xfrm>
            <a:prstGeom prst="rect">
              <a:avLst/>
            </a:prstGeom>
            <a:solidFill>
              <a:schemeClr val="accent2"/>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A2 –  Intermediate Transport</a:t>
              </a:r>
            </a:p>
          </p:txBody>
        </p:sp>
        <p:sp>
          <p:nvSpPr>
            <p:cNvPr id="21" name="TextBox 14">
              <a:extLst>
                <a:ext uri="{FF2B5EF4-FFF2-40B4-BE49-F238E27FC236}">
                  <a16:creationId xmlns:a16="http://schemas.microsoft.com/office/drawing/2014/main" id="{2718C54C-59E7-9541-AC56-50C98B7AF636}"/>
                </a:ext>
              </a:extLst>
            </p:cNvPr>
            <p:cNvSpPr txBox="1"/>
            <p:nvPr/>
          </p:nvSpPr>
          <p:spPr>
            <a:xfrm>
              <a:off x="3058260" y="1567688"/>
              <a:ext cx="1307058" cy="1023476"/>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A3 – Final Manufacture &amp; Assembly</a:t>
              </a:r>
            </a:p>
          </p:txBody>
        </p:sp>
        <p:sp>
          <p:nvSpPr>
            <p:cNvPr id="22" name="TextBox 15">
              <a:extLst>
                <a:ext uri="{FF2B5EF4-FFF2-40B4-BE49-F238E27FC236}">
                  <a16:creationId xmlns:a16="http://schemas.microsoft.com/office/drawing/2014/main" id="{705870C7-23F2-143B-47E4-2BC134157D1D}"/>
                </a:ext>
              </a:extLst>
            </p:cNvPr>
            <p:cNvSpPr txBox="1"/>
            <p:nvPr/>
          </p:nvSpPr>
          <p:spPr>
            <a:xfrm>
              <a:off x="4416111" y="1567686"/>
              <a:ext cx="1307058" cy="1037693"/>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A4 – Transport to use</a:t>
              </a:r>
            </a:p>
          </p:txBody>
        </p:sp>
        <p:sp>
          <p:nvSpPr>
            <p:cNvPr id="23" name="TextBox 16">
              <a:extLst>
                <a:ext uri="{FF2B5EF4-FFF2-40B4-BE49-F238E27FC236}">
                  <a16:creationId xmlns:a16="http://schemas.microsoft.com/office/drawing/2014/main" id="{BC2BF9FB-D35C-5247-F0C8-C55807F09A99}"/>
                </a:ext>
              </a:extLst>
            </p:cNvPr>
            <p:cNvSpPr txBox="1"/>
            <p:nvPr/>
          </p:nvSpPr>
          <p:spPr>
            <a:xfrm>
              <a:off x="7131813" y="1567686"/>
              <a:ext cx="1307058" cy="1037693"/>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B1 – B6 – Product Use</a:t>
              </a:r>
            </a:p>
          </p:txBody>
        </p:sp>
        <p:sp>
          <p:nvSpPr>
            <p:cNvPr id="24" name="TextBox 17">
              <a:extLst>
                <a:ext uri="{FF2B5EF4-FFF2-40B4-BE49-F238E27FC236}">
                  <a16:creationId xmlns:a16="http://schemas.microsoft.com/office/drawing/2014/main" id="{05F6E0C7-EF3A-D18A-11D9-095ECE213F4C}"/>
                </a:ext>
              </a:extLst>
            </p:cNvPr>
            <p:cNvSpPr txBox="1"/>
            <p:nvPr/>
          </p:nvSpPr>
          <p:spPr>
            <a:xfrm>
              <a:off x="8489664" y="1567686"/>
              <a:ext cx="1307058" cy="1037693"/>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C1 – C4 - Product End-of-Life </a:t>
              </a:r>
            </a:p>
          </p:txBody>
        </p:sp>
        <p:sp>
          <p:nvSpPr>
            <p:cNvPr id="25" name="TextBox 18">
              <a:extLst>
                <a:ext uri="{FF2B5EF4-FFF2-40B4-BE49-F238E27FC236}">
                  <a16:creationId xmlns:a16="http://schemas.microsoft.com/office/drawing/2014/main" id="{B92E44F3-366C-D03B-6085-BB13D5C54660}"/>
                </a:ext>
              </a:extLst>
            </p:cNvPr>
            <p:cNvSpPr txBox="1"/>
            <p:nvPr/>
          </p:nvSpPr>
          <p:spPr>
            <a:xfrm>
              <a:off x="5773962" y="1567686"/>
              <a:ext cx="1307058" cy="1023857"/>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A5 –Installation</a:t>
              </a:r>
            </a:p>
            <a:p>
              <a:endParaRPr lang="en-US" sz="800">
                <a:solidFill>
                  <a:schemeClr val="bg1"/>
                </a:solidFill>
                <a:latin typeface="Arial"/>
                <a:cs typeface="Arial"/>
              </a:endParaRPr>
            </a:p>
          </p:txBody>
        </p:sp>
        <p:sp>
          <p:nvSpPr>
            <p:cNvPr id="26" name="TextBox 19">
              <a:extLst>
                <a:ext uri="{FF2B5EF4-FFF2-40B4-BE49-F238E27FC236}">
                  <a16:creationId xmlns:a16="http://schemas.microsoft.com/office/drawing/2014/main" id="{683A2AEE-AAB9-695A-598C-57881223EA43}"/>
                </a:ext>
              </a:extLst>
            </p:cNvPr>
            <p:cNvSpPr txBox="1"/>
            <p:nvPr/>
          </p:nvSpPr>
          <p:spPr>
            <a:xfrm rot="16200000">
              <a:off x="-231725" y="1952615"/>
              <a:ext cx="1038628" cy="268771"/>
            </a:xfrm>
            <a:prstGeom prst="rect">
              <a:avLst/>
            </a:prstGeom>
            <a:solidFill>
              <a:schemeClr val="accent2">
                <a:lumMod val="50000"/>
              </a:schemeClr>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bg1"/>
                  </a:solidFill>
                  <a:latin typeface="Arial"/>
                  <a:cs typeface="Arial"/>
                </a:rPr>
                <a:t>EPD</a:t>
              </a:r>
            </a:p>
          </p:txBody>
        </p:sp>
        <p:sp>
          <p:nvSpPr>
            <p:cNvPr id="27" name="TextBox 20">
              <a:extLst>
                <a:ext uri="{FF2B5EF4-FFF2-40B4-BE49-F238E27FC236}">
                  <a16:creationId xmlns:a16="http://schemas.microsoft.com/office/drawing/2014/main" id="{94BEAF6B-C65C-9ACD-8B8D-0FDACA0167AF}"/>
                </a:ext>
              </a:extLst>
            </p:cNvPr>
            <p:cNvSpPr txBox="1"/>
            <p:nvPr/>
          </p:nvSpPr>
          <p:spPr>
            <a:xfrm>
              <a:off x="1866131" y="5365348"/>
              <a:ext cx="1478838" cy="347996"/>
            </a:xfrm>
            <a:prstGeom prst="rect">
              <a:avLst/>
            </a:prstGeom>
            <a:solidFill>
              <a:schemeClr val="bg2">
                <a:lumMod val="85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4&amp;9. Transportation &amp; Distribution</a:t>
              </a:r>
            </a:p>
          </p:txBody>
        </p:sp>
        <p:sp>
          <p:nvSpPr>
            <p:cNvPr id="28" name="TextBox 21">
              <a:extLst>
                <a:ext uri="{FF2B5EF4-FFF2-40B4-BE49-F238E27FC236}">
                  <a16:creationId xmlns:a16="http://schemas.microsoft.com/office/drawing/2014/main" id="{2CCD2F91-42E7-5724-78BC-A355E99A3DAC}"/>
                </a:ext>
              </a:extLst>
            </p:cNvPr>
            <p:cNvSpPr txBox="1"/>
            <p:nvPr/>
          </p:nvSpPr>
          <p:spPr>
            <a:xfrm>
              <a:off x="4538889" y="5365348"/>
              <a:ext cx="1392947" cy="347996"/>
            </a:xfrm>
            <a:prstGeom prst="rect">
              <a:avLst/>
            </a:prstGeom>
            <a:solidFill>
              <a:schemeClr val="bg2">
                <a:lumMod val="85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4&amp;9. Transportation &amp; Distribution</a:t>
              </a:r>
            </a:p>
          </p:txBody>
        </p:sp>
        <p:sp>
          <p:nvSpPr>
            <p:cNvPr id="31" name="TextBox 22">
              <a:extLst>
                <a:ext uri="{FF2B5EF4-FFF2-40B4-BE49-F238E27FC236}">
                  <a16:creationId xmlns:a16="http://schemas.microsoft.com/office/drawing/2014/main" id="{4059AC7D-A224-E162-9F99-FC220B5D5057}"/>
                </a:ext>
              </a:extLst>
            </p:cNvPr>
            <p:cNvSpPr txBox="1"/>
            <p:nvPr/>
          </p:nvSpPr>
          <p:spPr>
            <a:xfrm>
              <a:off x="9847514" y="1567686"/>
              <a:ext cx="1307055" cy="1037693"/>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D1 – Substitution Effects</a:t>
              </a:r>
            </a:p>
          </p:txBody>
        </p:sp>
        <p:sp>
          <p:nvSpPr>
            <p:cNvPr id="33" name="TextBox 23">
              <a:extLst>
                <a:ext uri="{FF2B5EF4-FFF2-40B4-BE49-F238E27FC236}">
                  <a16:creationId xmlns:a16="http://schemas.microsoft.com/office/drawing/2014/main" id="{507093F9-F1A3-25FF-4DAE-3F313C1B6777}"/>
                </a:ext>
              </a:extLst>
            </p:cNvPr>
            <p:cNvSpPr txBox="1"/>
            <p:nvPr/>
          </p:nvSpPr>
          <p:spPr>
            <a:xfrm>
              <a:off x="9692961" y="2889747"/>
              <a:ext cx="1461606" cy="221452"/>
            </a:xfrm>
            <a:prstGeom prst="rect">
              <a:avLst/>
            </a:prstGeom>
            <a:solidFill>
              <a:schemeClr val="accent1">
                <a:lumMod val="20000"/>
                <a:lumOff val="80000"/>
              </a:scheme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a:cs typeface="Arial"/>
                </a:rPr>
                <a:t>Grave-to-Cradle</a:t>
              </a:r>
            </a:p>
          </p:txBody>
        </p:sp>
        <p:sp>
          <p:nvSpPr>
            <p:cNvPr id="34" name="TextBox 24">
              <a:extLst>
                <a:ext uri="{FF2B5EF4-FFF2-40B4-BE49-F238E27FC236}">
                  <a16:creationId xmlns:a16="http://schemas.microsoft.com/office/drawing/2014/main" id="{AC8D8B93-265F-3AA4-B352-B646264D83CD}"/>
                </a:ext>
              </a:extLst>
            </p:cNvPr>
            <p:cNvSpPr txBox="1"/>
            <p:nvPr/>
          </p:nvSpPr>
          <p:spPr>
            <a:xfrm>
              <a:off x="499710" y="1567687"/>
              <a:ext cx="1149906" cy="1023477"/>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A1 – Upstream Production</a:t>
              </a:r>
            </a:p>
          </p:txBody>
        </p:sp>
        <p:sp>
          <p:nvSpPr>
            <p:cNvPr id="39" name="TextBox 25">
              <a:extLst>
                <a:ext uri="{FF2B5EF4-FFF2-40B4-BE49-F238E27FC236}">
                  <a16:creationId xmlns:a16="http://schemas.microsoft.com/office/drawing/2014/main" id="{9D386183-DCFA-4BE2-B1D0-767390B33116}"/>
                </a:ext>
              </a:extLst>
            </p:cNvPr>
            <p:cNvSpPr txBox="1"/>
            <p:nvPr/>
          </p:nvSpPr>
          <p:spPr>
            <a:xfrm>
              <a:off x="1700409" y="1567686"/>
              <a:ext cx="1307058" cy="1037693"/>
            </a:xfrm>
            <a:prstGeom prst="rect">
              <a:avLst/>
            </a:prstGeom>
            <a:solidFill>
              <a:schemeClr val="accent2"/>
            </a:solidFill>
          </p:spPr>
          <p:txBody>
            <a:bodyPr wrap="square"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1"/>
                  </a:solidFill>
                  <a:latin typeface="Arial"/>
                  <a:cs typeface="Arial"/>
                </a:rPr>
                <a:t>A2 –  Intermediate Transport</a:t>
              </a:r>
            </a:p>
          </p:txBody>
        </p:sp>
        <p:sp>
          <p:nvSpPr>
            <p:cNvPr id="40" name="TextBox 26">
              <a:extLst>
                <a:ext uri="{FF2B5EF4-FFF2-40B4-BE49-F238E27FC236}">
                  <a16:creationId xmlns:a16="http://schemas.microsoft.com/office/drawing/2014/main" id="{0F565E47-4B60-0008-2EDE-D474AC212A91}"/>
                </a:ext>
              </a:extLst>
            </p:cNvPr>
            <p:cNvSpPr txBox="1"/>
            <p:nvPr/>
          </p:nvSpPr>
          <p:spPr>
            <a:xfrm rot="16200000">
              <a:off x="-279065" y="3140452"/>
              <a:ext cx="1133308" cy="268771"/>
            </a:xfrm>
            <a:prstGeom prst="rect">
              <a:avLst/>
            </a:prstGeom>
            <a:solidFill>
              <a:schemeClr val="accent1"/>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bg1"/>
                  </a:solidFill>
                  <a:latin typeface="Arial"/>
                  <a:cs typeface="Arial"/>
                </a:rPr>
                <a:t>LCA*</a:t>
              </a:r>
            </a:p>
          </p:txBody>
        </p:sp>
        <p:sp>
          <p:nvSpPr>
            <p:cNvPr id="41" name="TextBox 27">
              <a:extLst>
                <a:ext uri="{FF2B5EF4-FFF2-40B4-BE49-F238E27FC236}">
                  <a16:creationId xmlns:a16="http://schemas.microsoft.com/office/drawing/2014/main" id="{34D81FE6-F47C-CD4E-0EE0-8891AE1FA9FD}"/>
                </a:ext>
              </a:extLst>
            </p:cNvPr>
            <p:cNvSpPr txBox="1"/>
            <p:nvPr/>
          </p:nvSpPr>
          <p:spPr>
            <a:xfrm rot="16200000">
              <a:off x="-657694" y="4773544"/>
              <a:ext cx="1890567" cy="268771"/>
            </a:xfrm>
            <a:prstGeom prst="rect">
              <a:avLst/>
            </a:prstGeom>
            <a:solidFill>
              <a:schemeClr val="accent6"/>
            </a:solidFill>
          </p:spPr>
          <p:txBody>
            <a:bodyPr wrap="squar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b="1">
                  <a:solidFill>
                    <a:schemeClr val="bg1"/>
                  </a:solidFill>
                  <a:latin typeface="Arial"/>
                  <a:cs typeface="Arial"/>
                </a:rPr>
                <a:t>GHG Accounting</a:t>
              </a:r>
            </a:p>
          </p:txBody>
        </p:sp>
      </p:grpSp>
      <p:sp>
        <p:nvSpPr>
          <p:cNvPr id="111" name="TextBox 110">
            <a:extLst>
              <a:ext uri="{FF2B5EF4-FFF2-40B4-BE49-F238E27FC236}">
                <a16:creationId xmlns:a16="http://schemas.microsoft.com/office/drawing/2014/main" id="{FB75CA15-3E38-4BCD-508B-BE335378966A}"/>
              </a:ext>
            </a:extLst>
          </p:cNvPr>
          <p:cNvSpPr txBox="1"/>
          <p:nvPr/>
        </p:nvSpPr>
        <p:spPr>
          <a:xfrm>
            <a:off x="2472520" y="5986818"/>
            <a:ext cx="6575945" cy="15388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000">
                <a:latin typeface="Arial"/>
                <a:cs typeface="Arial"/>
              </a:rPr>
              <a:t>*Substitution effects should only be considered in raw material extraction </a:t>
            </a:r>
            <a:r>
              <a:rPr lang="en-US" sz="1000" i="1">
                <a:latin typeface="Arial"/>
                <a:cs typeface="Arial"/>
              </a:rPr>
              <a:t>or</a:t>
            </a:r>
            <a:r>
              <a:rPr lang="en-US" sz="1000">
                <a:latin typeface="Arial"/>
                <a:cs typeface="Arial"/>
              </a:rPr>
              <a:t> end of life for LCA, but not both</a:t>
            </a:r>
            <a:r>
              <a:rPr lang="en-US" sz="650">
                <a:latin typeface="Segoe UI"/>
              </a:rPr>
              <a:t> </a:t>
            </a:r>
            <a:endParaRPr lang="en-US"/>
          </a:p>
        </p:txBody>
      </p:sp>
    </p:spTree>
    <p:extLst>
      <p:ext uri="{BB962C8B-B14F-4D97-AF65-F5344CB8AC3E}">
        <p14:creationId xmlns:p14="http://schemas.microsoft.com/office/powerpoint/2010/main" val="3294265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458794-5174-4617-BBAE-324116D057B2}"/>
              </a:ext>
            </a:extLst>
          </p:cNvPr>
          <p:cNvSpPr>
            <a:spLocks noGrp="1"/>
          </p:cNvSpPr>
          <p:nvPr>
            <p:ph type="title" idx="4294967295"/>
          </p:nvPr>
        </p:nvSpPr>
        <p:spPr>
          <a:xfrm>
            <a:off x="871538" y="633413"/>
            <a:ext cx="6938962" cy="865187"/>
          </a:xfrm>
        </p:spPr>
        <p:txBody>
          <a:bodyPr/>
          <a:lstStyle/>
          <a:p>
            <a:r>
              <a:rPr lang="en-US"/>
              <a:t>Key LCA Opportunities</a:t>
            </a:r>
          </a:p>
        </p:txBody>
      </p:sp>
      <p:sp>
        <p:nvSpPr>
          <p:cNvPr id="6" name="Content Placeholder 3">
            <a:extLst>
              <a:ext uri="{FF2B5EF4-FFF2-40B4-BE49-F238E27FC236}">
                <a16:creationId xmlns:a16="http://schemas.microsoft.com/office/drawing/2014/main" id="{8840E6A0-AD9F-4A78-8AB8-FAA73D108474}"/>
              </a:ext>
            </a:extLst>
          </p:cNvPr>
          <p:cNvSpPr txBox="1">
            <a:spLocks/>
          </p:cNvSpPr>
          <p:nvPr/>
        </p:nvSpPr>
        <p:spPr>
          <a:xfrm>
            <a:off x="921337" y="1252967"/>
            <a:ext cx="6926580" cy="166199"/>
          </a:xfrm>
          <a:prstGeom prst="rect">
            <a:avLst/>
          </a:prstGeom>
        </p:spPr>
        <p:txBody>
          <a:bodyPr vert="horz" lIns="0" tIns="0" rIns="0" bIns="0" rtlCol="0">
            <a:spAutoFit/>
          </a:bodyPr>
          <a:lstStyle>
            <a:lvl1pPr marL="403225" indent="-403225" algn="l" defTabSz="914400" rtl="0" eaLnBrk="1" latinLnBrk="0" hangingPunct="1">
              <a:lnSpc>
                <a:spcPct val="90000"/>
              </a:lnSpc>
              <a:spcBef>
                <a:spcPts val="1000"/>
              </a:spcBef>
              <a:buFont typeface=".HelveticaNeueDeskInterface-Regular" charset="0"/>
              <a:buChar char="—"/>
              <a:tabLst/>
              <a:defRPr sz="240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1pPr>
            <a:lvl2pPr marL="800100" indent="-342900" algn="l" defTabSz="914400" rtl="0" eaLnBrk="1" latinLnBrk="0" hangingPunct="1">
              <a:lnSpc>
                <a:spcPct val="90000"/>
              </a:lnSpc>
              <a:spcBef>
                <a:spcPts val="500"/>
              </a:spcBef>
              <a:buFont typeface=".HelveticaNeueDeskInterface-Regular" charset="0"/>
              <a:buChar char="—"/>
              <a:tabLst/>
              <a:defRPr sz="2000" b="0" i="1"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2pPr>
            <a:lvl3pPr marL="11430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3pPr>
            <a:lvl4pPr marL="16002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4pPr>
            <a:lvl5pPr marL="2057400" indent="-228600" algn="l" defTabSz="914400" rtl="0" eaLnBrk="1" latinLnBrk="0" hangingPunct="1">
              <a:lnSpc>
                <a:spcPct val="90000"/>
              </a:lnSpc>
              <a:spcBef>
                <a:spcPts val="500"/>
              </a:spcBef>
              <a:buFont typeface=".HelveticaNeueDeskInterface-Regular" charset="0"/>
              <a:buChar char="—"/>
              <a:defRPr sz="1600" b="0" i="0" kern="1200">
                <a:solidFill>
                  <a:srgbClr val="1E242B"/>
                </a:solidFill>
                <a:latin typeface="Montserrat" panose="00000500000000000000" pitchFamily="2" charset="0"/>
                <a:ea typeface="Montserrat" panose="00000500000000000000" pitchFamily="2" charset="0"/>
                <a:cs typeface="Montserrat" panose="00000500000000000000" pitchFamily="2"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i="1">
                <a:solidFill>
                  <a:schemeClr val="tx1">
                    <a:lumMod val="50000"/>
                    <a:lumOff val="50000"/>
                  </a:schemeClr>
                </a:solidFill>
              </a:rPr>
              <a:t>Categories that often benefit from leveraging LCA results</a:t>
            </a:r>
          </a:p>
        </p:txBody>
      </p:sp>
      <p:sp>
        <p:nvSpPr>
          <p:cNvPr id="31" name="TextBox 30"/>
          <p:cNvSpPr txBox="1"/>
          <p:nvPr/>
        </p:nvSpPr>
        <p:spPr>
          <a:xfrm>
            <a:off x="5587126" y="2334871"/>
            <a:ext cx="2924414" cy="669414"/>
          </a:xfrm>
          <a:prstGeom prst="rect">
            <a:avLst/>
          </a:prstGeom>
          <a:noFill/>
        </p:spPr>
        <p:txBody>
          <a:bodyPr wrap="square" rtlCol="0">
            <a:spAutoFit/>
          </a:bodyPr>
          <a:lstStyle/>
          <a:p>
            <a:pPr lvl="1"/>
            <a:r>
              <a:rPr lang="en-US" sz="1050">
                <a:solidFill>
                  <a:schemeClr val="accent2">
                    <a:lumMod val="50000"/>
                  </a:schemeClr>
                </a:solidFill>
              </a:rPr>
              <a:t>Benefits of LCA</a:t>
            </a:r>
          </a:p>
          <a:p>
            <a:pPr lvl="1"/>
            <a:r>
              <a:rPr lang="en-US" sz="900">
                <a:solidFill>
                  <a:schemeClr val="tx1">
                    <a:lumMod val="50000"/>
                    <a:lumOff val="50000"/>
                  </a:schemeClr>
                </a:solidFill>
              </a:rPr>
              <a:t>Model specific changes upstream of primary suppliers (e.g. raw material purchases) and process transitions</a:t>
            </a:r>
          </a:p>
        </p:txBody>
      </p:sp>
      <p:cxnSp>
        <p:nvCxnSpPr>
          <p:cNvPr id="5" name="Straight Arrow Connector 4"/>
          <p:cNvCxnSpPr>
            <a:stCxn id="31" idx="1"/>
            <a:endCxn id="30" idx="3"/>
          </p:cNvCxnSpPr>
          <p:nvPr/>
        </p:nvCxnSpPr>
        <p:spPr>
          <a:xfrm flipH="1" flipV="1">
            <a:off x="4924664" y="2658037"/>
            <a:ext cx="662462" cy="11541"/>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87126" y="3198355"/>
            <a:ext cx="2924414" cy="669414"/>
          </a:xfrm>
          <a:prstGeom prst="rect">
            <a:avLst/>
          </a:prstGeom>
          <a:noFill/>
        </p:spPr>
        <p:txBody>
          <a:bodyPr wrap="square" rtlCol="0">
            <a:spAutoFit/>
          </a:bodyPr>
          <a:lstStyle/>
          <a:p>
            <a:pPr lvl="1"/>
            <a:endParaRPr lang="en-US" sz="1050">
              <a:solidFill>
                <a:schemeClr val="tx1">
                  <a:lumMod val="50000"/>
                  <a:lumOff val="50000"/>
                </a:schemeClr>
              </a:solidFill>
            </a:endParaRPr>
          </a:p>
          <a:p>
            <a:pPr lvl="1"/>
            <a:r>
              <a:rPr lang="en-US" sz="900">
                <a:solidFill>
                  <a:schemeClr val="tx1">
                    <a:lumMod val="50000"/>
                    <a:lumOff val="50000"/>
                  </a:schemeClr>
                </a:solidFill>
              </a:rPr>
              <a:t>Understand impacts of processing of sold products beyond standard energy demand (e.g. cleaning agents; adhesives)</a:t>
            </a:r>
          </a:p>
        </p:txBody>
      </p:sp>
      <p:cxnSp>
        <p:nvCxnSpPr>
          <p:cNvPr id="16" name="Straight Arrow Connector 15"/>
          <p:cNvCxnSpPr>
            <a:stCxn id="42" idx="1"/>
            <a:endCxn id="74" idx="3"/>
          </p:cNvCxnSpPr>
          <p:nvPr/>
        </p:nvCxnSpPr>
        <p:spPr>
          <a:xfrm flipH="1" flipV="1">
            <a:off x="4924664" y="3520078"/>
            <a:ext cx="662462" cy="12984"/>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587126" y="4068017"/>
            <a:ext cx="2924414" cy="669414"/>
          </a:xfrm>
          <a:prstGeom prst="rect">
            <a:avLst/>
          </a:prstGeom>
          <a:noFill/>
        </p:spPr>
        <p:txBody>
          <a:bodyPr wrap="square" rtlCol="0">
            <a:spAutoFit/>
          </a:bodyPr>
          <a:lstStyle/>
          <a:p>
            <a:pPr lvl="1"/>
            <a:endParaRPr lang="en-US" sz="1050">
              <a:solidFill>
                <a:schemeClr val="tx1">
                  <a:lumMod val="50000"/>
                  <a:lumOff val="50000"/>
                </a:schemeClr>
              </a:solidFill>
            </a:endParaRPr>
          </a:p>
          <a:p>
            <a:pPr lvl="1"/>
            <a:r>
              <a:rPr lang="en-US" sz="900">
                <a:solidFill>
                  <a:schemeClr val="tx1">
                    <a:lumMod val="50000"/>
                    <a:lumOff val="50000"/>
                  </a:schemeClr>
                </a:solidFill>
              </a:rPr>
              <a:t>Test various use case scenarios; particularly useful for indirect emissions estimates (e.g. washing of durable goods)</a:t>
            </a:r>
          </a:p>
        </p:txBody>
      </p:sp>
      <p:cxnSp>
        <p:nvCxnSpPr>
          <p:cNvPr id="20" name="Straight Arrow Connector 19"/>
          <p:cNvCxnSpPr>
            <a:stCxn id="43" idx="1"/>
            <a:endCxn id="72" idx="3"/>
          </p:cNvCxnSpPr>
          <p:nvPr/>
        </p:nvCxnSpPr>
        <p:spPr>
          <a:xfrm flipH="1" flipV="1">
            <a:off x="4924664" y="4389135"/>
            <a:ext cx="662462" cy="13589"/>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5587126" y="5026767"/>
            <a:ext cx="2924414" cy="669414"/>
          </a:xfrm>
          <a:prstGeom prst="rect">
            <a:avLst/>
          </a:prstGeom>
          <a:noFill/>
        </p:spPr>
        <p:txBody>
          <a:bodyPr wrap="square" rtlCol="0">
            <a:spAutoFit/>
          </a:bodyPr>
          <a:lstStyle/>
          <a:p>
            <a:pPr lvl="1"/>
            <a:endParaRPr lang="en-US" sz="1050">
              <a:solidFill>
                <a:schemeClr val="tx1">
                  <a:lumMod val="50000"/>
                  <a:lumOff val="50000"/>
                </a:schemeClr>
              </a:solidFill>
            </a:endParaRPr>
          </a:p>
          <a:p>
            <a:pPr lvl="1"/>
            <a:r>
              <a:rPr lang="en-US" sz="900">
                <a:solidFill>
                  <a:schemeClr val="tx1">
                    <a:lumMod val="50000"/>
                    <a:lumOff val="50000"/>
                  </a:schemeClr>
                </a:solidFill>
              </a:rPr>
              <a:t>Assess impacts of end-of-life pathways and understand impacts based on regional purchasing and disposal pathways</a:t>
            </a:r>
          </a:p>
        </p:txBody>
      </p:sp>
      <p:cxnSp>
        <p:nvCxnSpPr>
          <p:cNvPr id="23" name="Straight Arrow Connector 22"/>
          <p:cNvCxnSpPr>
            <a:stCxn id="44" idx="1"/>
            <a:endCxn id="70" idx="3"/>
          </p:cNvCxnSpPr>
          <p:nvPr/>
        </p:nvCxnSpPr>
        <p:spPr>
          <a:xfrm flipH="1" flipV="1">
            <a:off x="4924664" y="5353050"/>
            <a:ext cx="662462" cy="8424"/>
          </a:xfrm>
          <a:prstGeom prst="straightConnector1">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656160" y="3172365"/>
            <a:ext cx="3268504" cy="685800"/>
            <a:chOff x="2208213" y="3116849"/>
            <a:chExt cx="4358005" cy="914400"/>
          </a:xfrm>
        </p:grpSpPr>
        <p:sp>
          <p:nvSpPr>
            <p:cNvPr id="32" name="TextBox 31"/>
            <p:cNvSpPr txBox="1"/>
            <p:nvPr/>
          </p:nvSpPr>
          <p:spPr>
            <a:xfrm>
              <a:off x="3091498" y="3241912"/>
              <a:ext cx="3474720" cy="707887"/>
            </a:xfrm>
            <a:prstGeom prst="rect">
              <a:avLst/>
            </a:prstGeom>
            <a:noFill/>
          </p:spPr>
          <p:txBody>
            <a:bodyPr wrap="square" rtlCol="0">
              <a:spAutoFit/>
            </a:bodyPr>
            <a:lstStyle/>
            <a:p>
              <a:r>
                <a:rPr lang="en-US" sz="1050">
                  <a:solidFill>
                    <a:schemeClr val="accent2">
                      <a:lumMod val="50000"/>
                    </a:schemeClr>
                  </a:solidFill>
                </a:rPr>
                <a:t>10. Processing of Sold Products</a:t>
              </a:r>
            </a:p>
            <a:p>
              <a:r>
                <a:rPr lang="en-US" sz="900">
                  <a:solidFill>
                    <a:schemeClr val="tx1">
                      <a:lumMod val="50000"/>
                      <a:lumOff val="50000"/>
                    </a:schemeClr>
                  </a:solidFill>
                </a:rPr>
                <a:t>Customers that purchase products for further processing prior to final sale</a:t>
              </a:r>
            </a:p>
          </p:txBody>
        </p:sp>
        <p:pic>
          <p:nvPicPr>
            <p:cNvPr id="33" name="Graphic 127" descr="Gears"/>
            <p:cNvPicPr>
              <a:picLocks noChangeAspect="1"/>
            </p:cNvPicPr>
            <p:nvPr/>
          </p:nvPicPr>
          <p:blipFill>
            <a:blip r:embed="rId3">
              <a:biLevel thresh="7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208213" y="3116849"/>
              <a:ext cx="914400" cy="914400"/>
            </a:xfrm>
            <a:prstGeom prst="rect">
              <a:avLst/>
            </a:prstGeom>
          </p:spPr>
        </p:pic>
      </p:grpSp>
      <p:grpSp>
        <p:nvGrpSpPr>
          <p:cNvPr id="34" name="Group 33"/>
          <p:cNvGrpSpPr/>
          <p:nvPr/>
        </p:nvGrpSpPr>
        <p:grpSpPr>
          <a:xfrm>
            <a:off x="1517845" y="4091257"/>
            <a:ext cx="3406819" cy="685800"/>
            <a:chOff x="2023793" y="4336401"/>
            <a:chExt cx="4542425" cy="914400"/>
          </a:xfrm>
        </p:grpSpPr>
        <p:sp>
          <p:nvSpPr>
            <p:cNvPr id="39" name="TextBox 38"/>
            <p:cNvSpPr txBox="1"/>
            <p:nvPr/>
          </p:nvSpPr>
          <p:spPr>
            <a:xfrm>
              <a:off x="3091498" y="4395017"/>
              <a:ext cx="3474720" cy="707887"/>
            </a:xfrm>
            <a:prstGeom prst="rect">
              <a:avLst/>
            </a:prstGeom>
            <a:noFill/>
          </p:spPr>
          <p:txBody>
            <a:bodyPr wrap="square" rtlCol="0">
              <a:spAutoFit/>
            </a:bodyPr>
            <a:lstStyle/>
            <a:p>
              <a:r>
                <a:rPr lang="en-US" sz="1050">
                  <a:solidFill>
                    <a:schemeClr val="accent2">
                      <a:lumMod val="50000"/>
                    </a:schemeClr>
                  </a:solidFill>
                </a:rPr>
                <a:t>11. Use of Sold Products</a:t>
              </a:r>
            </a:p>
            <a:p>
              <a:r>
                <a:rPr lang="en-US" sz="900">
                  <a:solidFill>
                    <a:schemeClr val="tx1">
                      <a:lumMod val="50000"/>
                      <a:lumOff val="50000"/>
                    </a:schemeClr>
                  </a:solidFill>
                </a:rPr>
                <a:t>Product care (e.g. washing) and operation (e.g. power draw)</a:t>
              </a:r>
            </a:p>
          </p:txBody>
        </p:sp>
        <p:pic>
          <p:nvPicPr>
            <p:cNvPr id="40" name="Graphic 123" descr="Laptop"/>
            <p:cNvPicPr>
              <a:picLocks noChangeAspect="1"/>
            </p:cNvPicPr>
            <p:nvPr/>
          </p:nvPicPr>
          <p:blipFill>
            <a:blip r:embed="rId5">
              <a:biLevel thresh="75000"/>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23793" y="4336401"/>
              <a:ext cx="914400" cy="914400"/>
            </a:xfrm>
            <a:prstGeom prst="rect">
              <a:avLst/>
            </a:prstGeom>
          </p:spPr>
        </p:pic>
        <p:pic>
          <p:nvPicPr>
            <p:cNvPr id="41" name="Graphic 126" descr="Smart Phone"/>
            <p:cNvPicPr>
              <a:picLocks noChangeAspect="1"/>
            </p:cNvPicPr>
            <p:nvPr/>
          </p:nvPicPr>
          <p:blipFill>
            <a:blip r:embed="rId7">
              <a:biLevel thresh="75000"/>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2513243" y="4400992"/>
              <a:ext cx="607823" cy="607823"/>
            </a:xfrm>
            <a:prstGeom prst="rect">
              <a:avLst/>
            </a:prstGeom>
          </p:spPr>
        </p:pic>
      </p:grpSp>
      <p:grpSp>
        <p:nvGrpSpPr>
          <p:cNvPr id="45" name="Group 44"/>
          <p:cNvGrpSpPr/>
          <p:nvPr/>
        </p:nvGrpSpPr>
        <p:grpSpPr>
          <a:xfrm>
            <a:off x="1596199" y="5010149"/>
            <a:ext cx="3328465" cy="685800"/>
            <a:chOff x="2128265" y="5537199"/>
            <a:chExt cx="4437953" cy="914400"/>
          </a:xfrm>
        </p:grpSpPr>
        <p:sp>
          <p:nvSpPr>
            <p:cNvPr id="46" name="TextBox 45"/>
            <p:cNvSpPr txBox="1"/>
            <p:nvPr/>
          </p:nvSpPr>
          <p:spPr>
            <a:xfrm>
              <a:off x="3091498" y="5640456"/>
              <a:ext cx="3474720" cy="738664"/>
            </a:xfrm>
            <a:prstGeom prst="rect">
              <a:avLst/>
            </a:prstGeom>
            <a:noFill/>
          </p:spPr>
          <p:txBody>
            <a:bodyPr wrap="square" rtlCol="0">
              <a:spAutoFit/>
            </a:bodyPr>
            <a:lstStyle/>
            <a:p>
              <a:r>
                <a:rPr lang="en-US" sz="1050">
                  <a:solidFill>
                    <a:schemeClr val="accent2">
                      <a:lumMod val="50000"/>
                    </a:schemeClr>
                  </a:solidFill>
                </a:rPr>
                <a:t>12. End of Life Treatment of Sold Products</a:t>
              </a:r>
            </a:p>
            <a:p>
              <a:r>
                <a:rPr lang="en-US" sz="900">
                  <a:solidFill>
                    <a:schemeClr val="tx1">
                      <a:lumMod val="50000"/>
                      <a:lumOff val="50000"/>
                    </a:schemeClr>
                  </a:solidFill>
                </a:rPr>
                <a:t>Disposal method and processing</a:t>
              </a:r>
            </a:p>
          </p:txBody>
        </p:sp>
        <p:pic>
          <p:nvPicPr>
            <p:cNvPr id="47" name="Graphic 135" descr="Recycle"/>
            <p:cNvPicPr>
              <a:picLocks noChangeAspect="1"/>
            </p:cNvPicPr>
            <p:nvPr/>
          </p:nvPicPr>
          <p:blipFill>
            <a:blip r:embed="rId9">
              <a:biLevel thresh="75000"/>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2128265" y="5537199"/>
              <a:ext cx="914400" cy="914400"/>
            </a:xfrm>
            <a:prstGeom prst="rect">
              <a:avLst/>
            </a:prstGeom>
          </p:spPr>
        </p:pic>
      </p:grpSp>
      <p:grpSp>
        <p:nvGrpSpPr>
          <p:cNvPr id="48" name="Group 47"/>
          <p:cNvGrpSpPr/>
          <p:nvPr/>
        </p:nvGrpSpPr>
        <p:grpSpPr>
          <a:xfrm>
            <a:off x="1656161" y="2334871"/>
            <a:ext cx="3268503" cy="685800"/>
            <a:chOff x="2280612" y="2131749"/>
            <a:chExt cx="4358004" cy="914400"/>
          </a:xfrm>
        </p:grpSpPr>
        <p:pic>
          <p:nvPicPr>
            <p:cNvPr id="49" name="Graphic 74" descr="Factory"/>
            <p:cNvPicPr>
              <a:picLocks noChangeAspect="1"/>
            </p:cNvPicPr>
            <p:nvPr/>
          </p:nvPicPr>
          <p:blipFill>
            <a:blip r:embed="rId11">
              <a:biLevel thresh="75000"/>
              <a:extLst>
                <a:ext uri="{BEBA8EAE-BF5A-486C-A8C5-ECC9F3942E4B}">
                  <a14:imgProps xmlns:a14="http://schemas.microsoft.com/office/drawing/2010/main">
                    <a14:imgLayer r:embed="rId12">
                      <a14:imgEffect>
                        <a14:brightnessContrast bright="40000"/>
                      </a14:imgEffect>
                    </a14:imgLayer>
                  </a14:imgProps>
                </a:ext>
              </a:extLst>
            </a:blip>
            <a:stretch>
              <a:fillRect/>
            </a:stretch>
          </p:blipFill>
          <p:spPr>
            <a:xfrm>
              <a:off x="2280612" y="2131749"/>
              <a:ext cx="914400" cy="914400"/>
            </a:xfrm>
            <a:prstGeom prst="rect">
              <a:avLst/>
            </a:prstGeom>
          </p:spPr>
        </p:pic>
        <p:sp>
          <p:nvSpPr>
            <p:cNvPr id="50" name="TextBox 49"/>
            <p:cNvSpPr txBox="1"/>
            <p:nvPr/>
          </p:nvSpPr>
          <p:spPr>
            <a:xfrm>
              <a:off x="3163896" y="2131749"/>
              <a:ext cx="3474720" cy="892552"/>
            </a:xfrm>
            <a:prstGeom prst="rect">
              <a:avLst/>
            </a:prstGeom>
            <a:noFill/>
          </p:spPr>
          <p:txBody>
            <a:bodyPr wrap="square" rtlCol="0">
              <a:spAutoFit/>
            </a:bodyPr>
            <a:lstStyle/>
            <a:p>
              <a:r>
                <a:rPr lang="en-US" sz="1050">
                  <a:solidFill>
                    <a:schemeClr val="accent2">
                      <a:lumMod val="50000"/>
                    </a:schemeClr>
                  </a:solidFill>
                </a:rPr>
                <a:t>1. Purchased Goods and Services</a:t>
              </a:r>
            </a:p>
            <a:p>
              <a:r>
                <a:rPr lang="en-US" sz="900">
                  <a:solidFill>
                    <a:schemeClr val="tx1">
                      <a:lumMod val="50000"/>
                      <a:lumOff val="50000"/>
                    </a:schemeClr>
                  </a:solidFill>
                </a:rPr>
                <a:t>Tangible and intangible products purchased from all other suppliers not included in other categories</a:t>
              </a:r>
            </a:p>
          </p:txBody>
        </p:sp>
      </p:grpSp>
    </p:spTree>
    <p:extLst>
      <p:ext uri="{BB962C8B-B14F-4D97-AF65-F5344CB8AC3E}">
        <p14:creationId xmlns:p14="http://schemas.microsoft.com/office/powerpoint/2010/main" val="330966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902E51-B05A-48AD-496A-D9967FD084A0}"/>
              </a:ext>
            </a:extLst>
          </p:cNvPr>
          <p:cNvSpPr txBox="1">
            <a:spLocks/>
          </p:cNvSpPr>
          <p:nvPr/>
        </p:nvSpPr>
        <p:spPr>
          <a:xfrm>
            <a:off x="938154" y="566875"/>
            <a:ext cx="8263890" cy="55399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pPr defTabSz="685800">
              <a:spcAft>
                <a:spcPts val="600"/>
              </a:spcAft>
            </a:pPr>
            <a:r>
              <a:rPr lang="en-US" sz="2100"/>
              <a:t>Agenda</a:t>
            </a:r>
          </a:p>
        </p:txBody>
      </p:sp>
      <p:graphicFrame>
        <p:nvGraphicFramePr>
          <p:cNvPr id="8" name="Diagram 7">
            <a:extLst>
              <a:ext uri="{FF2B5EF4-FFF2-40B4-BE49-F238E27FC236}">
                <a16:creationId xmlns:a16="http://schemas.microsoft.com/office/drawing/2014/main" id="{2FFFFA5D-15A9-42E0-354C-F80486870578}"/>
              </a:ext>
            </a:extLst>
          </p:cNvPr>
          <p:cNvGraphicFramePr/>
          <p:nvPr>
            <p:extLst>
              <p:ext uri="{D42A27DB-BD31-4B8C-83A1-F6EECF244321}">
                <p14:modId xmlns:p14="http://schemas.microsoft.com/office/powerpoint/2010/main" val="2279233390"/>
              </p:ext>
            </p:extLst>
          </p:nvPr>
        </p:nvGraphicFramePr>
        <p:xfrm>
          <a:off x="937519" y="1390712"/>
          <a:ext cx="6743829" cy="3690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7596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B907F62-F8D2-3F5F-E395-59833FA6456B}"/>
              </a:ext>
            </a:extLst>
          </p:cNvPr>
          <p:cNvSpPr txBox="1">
            <a:spLocks/>
          </p:cNvSpPr>
          <p:nvPr/>
        </p:nvSpPr>
        <p:spPr>
          <a:xfrm>
            <a:off x="485716" y="1101820"/>
            <a:ext cx="7402398" cy="7179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100"/>
              <a:t> Webinar Objectives </a:t>
            </a:r>
          </a:p>
        </p:txBody>
      </p:sp>
      <p:sp>
        <p:nvSpPr>
          <p:cNvPr id="7" name="TextBox 6">
            <a:extLst>
              <a:ext uri="{FF2B5EF4-FFF2-40B4-BE49-F238E27FC236}">
                <a16:creationId xmlns:a16="http://schemas.microsoft.com/office/drawing/2014/main" id="{938975A6-C767-858E-BD41-483BDFFBAC57}"/>
              </a:ext>
            </a:extLst>
          </p:cNvPr>
          <p:cNvSpPr txBox="1"/>
          <p:nvPr/>
        </p:nvSpPr>
        <p:spPr>
          <a:xfrm>
            <a:off x="285715" y="2365664"/>
            <a:ext cx="4491056" cy="2543461"/>
          </a:xfrm>
          <a:prstGeom prst="rect">
            <a:avLst/>
          </a:prstGeom>
          <a:noFill/>
        </p:spPr>
        <p:txBody>
          <a:bodyPr wrap="square" lIns="91440" tIns="45720" rIns="91440" bIns="45720" anchor="t">
            <a:noAutofit/>
          </a:bodyPr>
          <a:lstStyle/>
          <a:p>
            <a:pPr marL="342900" lvl="1" indent="-171450" defTabSz="685800" fontAlgn="base">
              <a:spcAft>
                <a:spcPts val="2250"/>
              </a:spcAft>
              <a:buClr>
                <a:srgbClr val="005293"/>
              </a:buClr>
              <a:buFont typeface="Arial" pitchFamily="34" charset="0"/>
              <a:buChar char="–"/>
              <a:defRPr/>
            </a:pPr>
            <a:r>
              <a:rPr lang="en-US" sz="1350" b="1">
                <a:solidFill>
                  <a:prstClr val="black"/>
                </a:solidFill>
                <a:latin typeface="Arial"/>
              </a:rPr>
              <a:t>Understand Corning’s updated supplier expectations </a:t>
            </a:r>
          </a:p>
          <a:p>
            <a:pPr marL="342900" lvl="1" indent="-171450" defTabSz="685800" fontAlgn="base">
              <a:spcAft>
                <a:spcPts val="2250"/>
              </a:spcAft>
              <a:buClr>
                <a:srgbClr val="005293"/>
              </a:buClr>
              <a:buFont typeface="Arial" pitchFamily="34" charset="0"/>
              <a:buChar char="–"/>
              <a:defRPr/>
            </a:pPr>
            <a:r>
              <a:rPr lang="en-US" sz="1350" b="1">
                <a:latin typeface="Arial"/>
              </a:rPr>
              <a:t>Providing general resources and understanding of Product Carbon Footprint 101</a:t>
            </a:r>
          </a:p>
        </p:txBody>
      </p:sp>
      <p:pic>
        <p:nvPicPr>
          <p:cNvPr id="12" name="Picture 11">
            <a:extLst>
              <a:ext uri="{FF2B5EF4-FFF2-40B4-BE49-F238E27FC236}">
                <a16:creationId xmlns:a16="http://schemas.microsoft.com/office/drawing/2014/main" id="{147A5F07-B111-1B40-598F-5F8495D389FB}"/>
              </a:ext>
            </a:extLst>
          </p:cNvPr>
          <p:cNvPicPr>
            <a:picLocks noChangeAspect="1"/>
          </p:cNvPicPr>
          <p:nvPr/>
        </p:nvPicPr>
        <p:blipFill rotWithShape="1">
          <a:blip r:embed="rId3">
            <a:alphaModFix amt="20000"/>
          </a:blip>
          <a:srcRect l="3937"/>
          <a:stretch/>
        </p:blipFill>
        <p:spPr>
          <a:xfrm>
            <a:off x="4978054" y="857250"/>
            <a:ext cx="4065305" cy="5143500"/>
          </a:xfrm>
          <a:prstGeom prst="rect">
            <a:avLst/>
          </a:prstGeom>
        </p:spPr>
      </p:pic>
    </p:spTree>
    <p:extLst>
      <p:ext uri="{BB962C8B-B14F-4D97-AF65-F5344CB8AC3E}">
        <p14:creationId xmlns:p14="http://schemas.microsoft.com/office/powerpoint/2010/main" val="526781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BECE-6130-757A-0E56-477BB3AC42E4}"/>
              </a:ext>
            </a:extLst>
          </p:cNvPr>
          <p:cNvSpPr>
            <a:spLocks noGrp="1"/>
          </p:cNvSpPr>
          <p:nvPr>
            <p:ph type="ctrTitle"/>
          </p:nvPr>
        </p:nvSpPr>
        <p:spPr>
          <a:xfrm>
            <a:off x="342900" y="2362676"/>
            <a:ext cx="6727698" cy="1462088"/>
          </a:xfrm>
        </p:spPr>
        <p:txBody>
          <a:bodyPr/>
          <a:lstStyle/>
          <a:p>
            <a:r>
              <a:rPr lang="en-US"/>
              <a:t> </a:t>
            </a:r>
            <a:br>
              <a:rPr lang="en-US"/>
            </a:br>
            <a:br>
              <a:rPr lang="en-US"/>
            </a:br>
            <a:r>
              <a:rPr lang="en-US" sz="2100"/>
              <a:t>Corning Scope 3 Emission Program</a:t>
            </a:r>
            <a:br>
              <a:rPr lang="en-US" sz="2100"/>
            </a:br>
            <a:br>
              <a:rPr lang="en-US" sz="2100"/>
            </a:br>
            <a:endParaRPr lang="en-US" sz="2100"/>
          </a:p>
        </p:txBody>
      </p:sp>
      <p:sp>
        <p:nvSpPr>
          <p:cNvPr id="3" name="Subtitle 2">
            <a:extLst>
              <a:ext uri="{FF2B5EF4-FFF2-40B4-BE49-F238E27FC236}">
                <a16:creationId xmlns:a16="http://schemas.microsoft.com/office/drawing/2014/main" id="{2D5CBB7B-6977-F366-DC8C-6E798107CF0F}"/>
              </a:ext>
            </a:extLst>
          </p:cNvPr>
          <p:cNvSpPr>
            <a:spLocks noGrp="1"/>
          </p:cNvSpPr>
          <p:nvPr>
            <p:ph type="subTitle" idx="1"/>
          </p:nvPr>
        </p:nvSpPr>
        <p:spPr>
          <a:xfrm>
            <a:off x="342900" y="4039791"/>
            <a:ext cx="6727698" cy="732234"/>
          </a:xfrm>
        </p:spPr>
        <p:txBody>
          <a:bodyPr/>
          <a:lstStyle/>
          <a:p>
            <a:r>
              <a:rPr lang="en-US"/>
              <a:t>Adeola Adeusi</a:t>
            </a:r>
          </a:p>
          <a:p>
            <a:endParaRPr lang="en-US"/>
          </a:p>
        </p:txBody>
      </p:sp>
    </p:spTree>
    <p:extLst>
      <p:ext uri="{BB962C8B-B14F-4D97-AF65-F5344CB8AC3E}">
        <p14:creationId xmlns:p14="http://schemas.microsoft.com/office/powerpoint/2010/main" val="255225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6204557-7DB4-B64D-8E2B-D47FA0D6672D}"/>
              </a:ext>
            </a:extLst>
          </p:cNvPr>
          <p:cNvSpPr>
            <a:spLocks noGrp="1"/>
          </p:cNvSpPr>
          <p:nvPr>
            <p:ph idx="1"/>
          </p:nvPr>
        </p:nvSpPr>
        <p:spPr>
          <a:xfrm>
            <a:off x="397810" y="2074998"/>
            <a:ext cx="3619295" cy="3062780"/>
          </a:xfrm>
        </p:spPr>
        <p:txBody>
          <a:bodyPr/>
          <a:lstStyle/>
          <a:p>
            <a:r>
              <a:rPr lang="en-US" sz="1050"/>
              <a:t>At Corning, we take a long-term approach to sustainability, </a:t>
            </a:r>
            <a:br>
              <a:rPr lang="en-US" sz="1050"/>
            </a:br>
            <a:r>
              <a:rPr lang="en-US" sz="1050"/>
              <a:t>as we address key challenges of the moment and evolve to meet the needs of the future. </a:t>
            </a:r>
          </a:p>
          <a:p>
            <a:r>
              <a:rPr lang="en-US" sz="1050"/>
              <a:t>We think about our contributions in two categories. One is </a:t>
            </a:r>
            <a:br>
              <a:rPr lang="en-US" sz="1050"/>
            </a:br>
            <a:r>
              <a:rPr lang="en-US" sz="1050"/>
              <a:t>our </a:t>
            </a:r>
            <a:r>
              <a:rPr lang="en-US" sz="1050" b="1"/>
              <a:t>footprint</a:t>
            </a:r>
            <a:r>
              <a:rPr lang="en-US" sz="1050"/>
              <a:t> – how our actions directly affect others in </a:t>
            </a:r>
            <a:br>
              <a:rPr lang="en-US" sz="1050"/>
            </a:br>
            <a:r>
              <a:rPr lang="en-US" sz="1050"/>
              <a:t>areas such as gender pay equity and carbon emissions from our operations. The other is our </a:t>
            </a:r>
            <a:r>
              <a:rPr lang="en-US" sz="1050" b="1"/>
              <a:t>handprint</a:t>
            </a:r>
            <a:r>
              <a:rPr lang="en-US" sz="1050"/>
              <a:t> – what we enable others to do through our products and services, such as helping to deliver over 8 billion COVID-19 vaccine doses </a:t>
            </a:r>
            <a:br>
              <a:rPr lang="en-US" sz="1050"/>
            </a:br>
            <a:r>
              <a:rPr lang="en-US" sz="1050"/>
              <a:t>to date through our glass vials. </a:t>
            </a:r>
          </a:p>
          <a:p>
            <a:r>
              <a:rPr lang="en-US" sz="1050"/>
              <a:t>We prioritize areas where we have distinctive capabilities </a:t>
            </a:r>
            <a:br>
              <a:rPr lang="en-US" sz="1050"/>
            </a:br>
            <a:r>
              <a:rPr lang="en-US" sz="1050"/>
              <a:t>to create value for our shareholders and meaningful progress for society. We also emphasize areas where our stakeholders are looking for us to set an example – areas such as supporting human rights in our supply chain, advancing gender equity, and acting with integrity in all we do. </a:t>
            </a:r>
            <a:br>
              <a:rPr lang="en-US" sz="1050"/>
            </a:br>
            <a:r>
              <a:rPr lang="en-US" sz="1050"/>
              <a:t>Investing in these areas also makes us more resilient and supports our ability to do what we do best – innovate.  </a:t>
            </a:r>
          </a:p>
          <a:p>
            <a:endParaRPr lang="en-US" sz="1050"/>
          </a:p>
        </p:txBody>
      </p:sp>
      <p:sp>
        <p:nvSpPr>
          <p:cNvPr id="11" name="Text Placeholder 2">
            <a:extLst>
              <a:ext uri="{FF2B5EF4-FFF2-40B4-BE49-F238E27FC236}">
                <a16:creationId xmlns:a16="http://schemas.microsoft.com/office/drawing/2014/main" id="{26241E8E-C126-5AF5-BA12-90FD01FA3DAF}"/>
              </a:ext>
            </a:extLst>
          </p:cNvPr>
          <p:cNvSpPr>
            <a:spLocks noGrp="1"/>
          </p:cNvSpPr>
          <p:nvPr>
            <p:ph type="body" sz="quarter" idx="13"/>
          </p:nvPr>
        </p:nvSpPr>
        <p:spPr>
          <a:xfrm>
            <a:off x="4679843" y="2074998"/>
            <a:ext cx="3734222" cy="3286126"/>
          </a:xfrm>
        </p:spPr>
        <p:txBody>
          <a:bodyPr/>
          <a:lstStyle/>
          <a:p>
            <a:r>
              <a:rPr lang="en-US" sz="1500" b="1">
                <a:solidFill>
                  <a:schemeClr val="tx2"/>
                </a:solidFill>
                <a:latin typeface="+mj-lt"/>
                <a:ea typeface="Times New Roman" panose="02020603050405020304" pitchFamily="18" charset="0"/>
              </a:rPr>
              <a:t>“Quite simply, we’ve succeeded over the long term by always working to become better versions of ourselves. We never lose sight of our purpose, our Values, and the importance of engaging with – and delivering for – key stakeholders. And that’s “our why” – we always seek to advance and apply our leadership capabilities to make a positive difference in the world.”</a:t>
            </a:r>
          </a:p>
          <a:p>
            <a:pPr>
              <a:spcAft>
                <a:spcPts val="150"/>
              </a:spcAft>
            </a:pPr>
            <a:endParaRPr lang="en-US" sz="1200" b="1">
              <a:solidFill>
                <a:schemeClr val="tx2"/>
              </a:solidFill>
              <a:latin typeface="+mj-lt"/>
              <a:ea typeface="Times New Roman" panose="02020603050405020304" pitchFamily="18" charset="0"/>
            </a:endParaRPr>
          </a:p>
          <a:p>
            <a:pPr>
              <a:spcAft>
                <a:spcPts val="150"/>
              </a:spcAft>
            </a:pPr>
            <a:r>
              <a:rPr lang="en-US" sz="1050" b="1">
                <a:latin typeface="+mj-lt"/>
                <a:ea typeface="Times New Roman" panose="02020603050405020304" pitchFamily="18" charset="0"/>
              </a:rPr>
              <a:t>Wendell P. Weeks</a:t>
            </a:r>
          </a:p>
          <a:p>
            <a:pPr>
              <a:spcAft>
                <a:spcPts val="150"/>
              </a:spcAft>
            </a:pPr>
            <a:r>
              <a:rPr lang="en-US" sz="1050">
                <a:ea typeface="Times New Roman" panose="02020603050405020304" pitchFamily="18" charset="0"/>
              </a:rPr>
              <a:t>Chairman and Chief Executive Officer</a:t>
            </a:r>
          </a:p>
          <a:p>
            <a:endParaRPr lang="en-US" sz="1200" b="1">
              <a:solidFill>
                <a:schemeClr val="tx2"/>
              </a:solidFill>
              <a:latin typeface="+mj-lt"/>
              <a:ea typeface="Times New Roman" panose="02020603050405020304" pitchFamily="18" charset="0"/>
            </a:endParaRPr>
          </a:p>
          <a:p>
            <a:endParaRPr lang="en-US" sz="1050"/>
          </a:p>
        </p:txBody>
      </p:sp>
      <p:sp>
        <p:nvSpPr>
          <p:cNvPr id="12" name="Title 3">
            <a:extLst>
              <a:ext uri="{FF2B5EF4-FFF2-40B4-BE49-F238E27FC236}">
                <a16:creationId xmlns:a16="http://schemas.microsoft.com/office/drawing/2014/main" id="{E507812E-7DA1-FEC2-375D-1D51DD6E3A11}"/>
              </a:ext>
            </a:extLst>
          </p:cNvPr>
          <p:cNvSpPr txBox="1">
            <a:spLocks/>
          </p:cNvSpPr>
          <p:nvPr/>
        </p:nvSpPr>
        <p:spPr>
          <a:xfrm>
            <a:off x="342900" y="1285876"/>
            <a:ext cx="8627364" cy="66309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a:lstStyle>
          <a:p>
            <a:r>
              <a:rPr lang="en-US" sz="2100">
                <a:solidFill>
                  <a:schemeClr val="tx1"/>
                </a:solidFill>
              </a:rPr>
              <a:t>Our Approach</a:t>
            </a:r>
          </a:p>
          <a:p>
            <a:r>
              <a:rPr lang="en-US" sz="2100">
                <a:solidFill>
                  <a:schemeClr val="tx1"/>
                </a:solidFill>
              </a:rPr>
              <a:t>To Sustainability</a:t>
            </a:r>
          </a:p>
        </p:txBody>
      </p:sp>
    </p:spTree>
    <p:extLst>
      <p:ext uri="{BB962C8B-B14F-4D97-AF65-F5344CB8AC3E}">
        <p14:creationId xmlns:p14="http://schemas.microsoft.com/office/powerpoint/2010/main" val="3229967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0710D6-616C-129C-B493-E9A2F8B27B6D}"/>
              </a:ext>
            </a:extLst>
          </p:cNvPr>
          <p:cNvSpPr/>
          <p:nvPr/>
        </p:nvSpPr>
        <p:spPr>
          <a:xfrm>
            <a:off x="129540" y="1642110"/>
            <a:ext cx="4442460" cy="19309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0">
              <a:solidFill>
                <a:schemeClr val="tx1"/>
              </a:solidFill>
            </a:endParaRPr>
          </a:p>
        </p:txBody>
      </p:sp>
      <p:sp>
        <p:nvSpPr>
          <p:cNvPr id="7" name="Title 6">
            <a:extLst>
              <a:ext uri="{FF2B5EF4-FFF2-40B4-BE49-F238E27FC236}">
                <a16:creationId xmlns:a16="http://schemas.microsoft.com/office/drawing/2014/main" id="{0ADE1C48-E6E9-4F04-9D95-0C6558249CCD}"/>
              </a:ext>
            </a:extLst>
          </p:cNvPr>
          <p:cNvSpPr>
            <a:spLocks noGrp="1"/>
          </p:cNvSpPr>
          <p:nvPr>
            <p:ph type="title"/>
          </p:nvPr>
        </p:nvSpPr>
        <p:spPr/>
        <p:txBody>
          <a:bodyPr/>
          <a:lstStyle/>
          <a:p>
            <a:r>
              <a:rPr lang="en-US">
                <a:solidFill>
                  <a:schemeClr val="tx1"/>
                </a:solidFill>
              </a:rPr>
              <a:t>2023 Corning Sustainability Goals</a:t>
            </a:r>
          </a:p>
        </p:txBody>
      </p:sp>
      <p:sp>
        <p:nvSpPr>
          <p:cNvPr id="11" name="TextBox 10">
            <a:extLst>
              <a:ext uri="{FF2B5EF4-FFF2-40B4-BE49-F238E27FC236}">
                <a16:creationId xmlns:a16="http://schemas.microsoft.com/office/drawing/2014/main" id="{C9395204-4E49-4B28-BB31-50CBFC4B2523}"/>
              </a:ext>
            </a:extLst>
          </p:cNvPr>
          <p:cNvSpPr txBox="1"/>
          <p:nvPr/>
        </p:nvSpPr>
        <p:spPr>
          <a:xfrm>
            <a:off x="1389029" y="2064749"/>
            <a:ext cx="3065436" cy="3762568"/>
          </a:xfrm>
          <a:prstGeom prst="rect">
            <a:avLst/>
          </a:prstGeom>
          <a:noFill/>
        </p:spPr>
        <p:txBody>
          <a:bodyPr wrap="square" tIns="0">
            <a:spAutoFit/>
          </a:bodyPr>
          <a:lstStyle/>
          <a:p>
            <a:pPr defTabSz="685800">
              <a:defRPr/>
            </a:pPr>
            <a:r>
              <a:rPr lang="en-US" sz="1050">
                <a:solidFill>
                  <a:srgbClr val="000000"/>
                </a:solidFill>
                <a:latin typeface="Arial" panose="020B0604020202020204"/>
              </a:rPr>
              <a:t>Reduce our absolute </a:t>
            </a:r>
            <a:r>
              <a:rPr lang="en-US" sz="1050" b="1">
                <a:solidFill>
                  <a:srgbClr val="1A45D7"/>
                </a:solidFill>
                <a:latin typeface="Arial" panose="020B0604020202020204"/>
              </a:rPr>
              <a:t>Scope 1 and 2 greenhouse gas (GHG) </a:t>
            </a:r>
            <a:r>
              <a:rPr lang="en-US" sz="1050">
                <a:solidFill>
                  <a:srgbClr val="000000"/>
                </a:solidFill>
                <a:latin typeface="Arial" panose="020B0604020202020204"/>
              </a:rPr>
              <a:t>emissions 30% by 2028 from a 2021 base year</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Reduce our absolute </a:t>
            </a:r>
            <a:r>
              <a:rPr lang="en-US" sz="1050" b="1">
                <a:solidFill>
                  <a:srgbClr val="1A45D7"/>
                </a:solidFill>
                <a:latin typeface="Arial" panose="020B0604020202020204"/>
              </a:rPr>
              <a:t>Scope 3 GHG emissions</a:t>
            </a:r>
            <a:r>
              <a:rPr lang="en-US" sz="1050">
                <a:solidFill>
                  <a:srgbClr val="000000"/>
                </a:solidFill>
                <a:latin typeface="Arial" panose="020B0604020202020204"/>
              </a:rPr>
              <a:t>, covering purchased goods and services, capital goods, fuel- and energy-related activities, and upstream transportation and distribution 17.5% by 2028 from a 2021 base year</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Increase our use of </a:t>
            </a:r>
            <a:r>
              <a:rPr lang="en-US" sz="1050" b="1">
                <a:solidFill>
                  <a:srgbClr val="1A45D7"/>
                </a:solidFill>
                <a:latin typeface="Arial" panose="020B0604020202020204"/>
              </a:rPr>
              <a:t>renewable energy</a:t>
            </a:r>
            <a:r>
              <a:rPr lang="en-US" sz="1050">
                <a:solidFill>
                  <a:srgbClr val="000000"/>
                </a:solidFill>
                <a:latin typeface="Arial" panose="020B0604020202020204"/>
              </a:rPr>
              <a:t> by 400% by 2030 from a 2018 baseline</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By the end of 2023, assess Corning’s exposure to </a:t>
            </a:r>
            <a:r>
              <a:rPr lang="en-US" sz="1050" b="1">
                <a:solidFill>
                  <a:srgbClr val="1A45D7"/>
                </a:solidFill>
                <a:latin typeface="Arial" panose="020B0604020202020204"/>
              </a:rPr>
              <a:t>water</a:t>
            </a:r>
            <a:r>
              <a:rPr lang="en-US" sz="1050">
                <a:solidFill>
                  <a:srgbClr val="000000"/>
                </a:solidFill>
                <a:latin typeface="Arial" panose="020B0604020202020204"/>
              </a:rPr>
              <a:t> stress</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By the end of 2024, Corning will be generating monthly, accurate, and comprehensive water use data for our top 10 </a:t>
            </a:r>
            <a:r>
              <a:rPr lang="en-US" sz="1050" b="1">
                <a:solidFill>
                  <a:srgbClr val="1A45D7"/>
                </a:solidFill>
                <a:latin typeface="Arial" panose="020B0604020202020204"/>
              </a:rPr>
              <a:t>water</a:t>
            </a:r>
            <a:r>
              <a:rPr lang="en-US" sz="1050">
                <a:solidFill>
                  <a:srgbClr val="000000"/>
                </a:solidFill>
                <a:latin typeface="Arial" panose="020B0604020202020204"/>
              </a:rPr>
              <a:t>-use facilities</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By the end of 2028, Corning will increase its </a:t>
            </a:r>
            <a:r>
              <a:rPr lang="en-US" sz="1050" b="1">
                <a:solidFill>
                  <a:srgbClr val="1A45D7"/>
                </a:solidFill>
                <a:latin typeface="Arial" panose="020B0604020202020204"/>
              </a:rPr>
              <a:t>waste</a:t>
            </a:r>
            <a:r>
              <a:rPr lang="en-US" sz="1050">
                <a:solidFill>
                  <a:srgbClr val="000000"/>
                </a:solidFill>
                <a:latin typeface="Arial" panose="020B0604020202020204"/>
              </a:rPr>
              <a:t> diversion rate to greater than 80% globally</a:t>
            </a:r>
          </a:p>
        </p:txBody>
      </p:sp>
      <p:sp>
        <p:nvSpPr>
          <p:cNvPr id="13" name="TextBox 12">
            <a:extLst>
              <a:ext uri="{FF2B5EF4-FFF2-40B4-BE49-F238E27FC236}">
                <a16:creationId xmlns:a16="http://schemas.microsoft.com/office/drawing/2014/main" id="{156A31BF-0E17-413A-86A0-BEF17A59CC25}"/>
              </a:ext>
            </a:extLst>
          </p:cNvPr>
          <p:cNvSpPr txBox="1"/>
          <p:nvPr/>
        </p:nvSpPr>
        <p:spPr>
          <a:xfrm>
            <a:off x="5891478" y="2064750"/>
            <a:ext cx="3108752" cy="3439403"/>
          </a:xfrm>
          <a:prstGeom prst="rect">
            <a:avLst/>
          </a:prstGeom>
          <a:noFill/>
        </p:spPr>
        <p:txBody>
          <a:bodyPr wrap="square" tIns="0">
            <a:spAutoFit/>
          </a:bodyPr>
          <a:lstStyle/>
          <a:p>
            <a:pPr defTabSz="685800">
              <a:defRPr/>
            </a:pPr>
            <a:r>
              <a:rPr lang="en-US" sz="1050">
                <a:solidFill>
                  <a:srgbClr val="000000"/>
                </a:solidFill>
                <a:latin typeface="Arial" panose="020B0604020202020204"/>
              </a:rPr>
              <a:t>By the end of 2023, Corning will be generating monthly, accurate, and comprehensive landfill waste and diverted </a:t>
            </a:r>
            <a:r>
              <a:rPr lang="en-US" sz="1050" b="1">
                <a:solidFill>
                  <a:srgbClr val="1A45D7"/>
                </a:solidFill>
                <a:latin typeface="Arial" panose="020B0604020202020204"/>
              </a:rPr>
              <a:t>waste</a:t>
            </a:r>
            <a:r>
              <a:rPr lang="en-US" sz="1050">
                <a:solidFill>
                  <a:srgbClr val="000000"/>
                </a:solidFill>
                <a:latin typeface="Arial" panose="020B0604020202020204"/>
              </a:rPr>
              <a:t> data for our top 10 waste-generating sites</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Certify 100% of our high-risk </a:t>
            </a:r>
            <a:r>
              <a:rPr lang="en-US" sz="1050" b="1">
                <a:solidFill>
                  <a:srgbClr val="1A45D7"/>
                </a:solidFill>
                <a:latin typeface="Arial" panose="020B0604020202020204"/>
              </a:rPr>
              <a:t>suppliers as socially responsible</a:t>
            </a:r>
            <a:r>
              <a:rPr lang="en-US" sz="1050">
                <a:solidFill>
                  <a:srgbClr val="000000"/>
                </a:solidFill>
                <a:latin typeface="Arial" panose="020B0604020202020204"/>
              </a:rPr>
              <a:t> by 2025</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Reduce our total </a:t>
            </a:r>
            <a:r>
              <a:rPr lang="en-US" sz="1050" b="1">
                <a:solidFill>
                  <a:srgbClr val="1A45D7"/>
                </a:solidFill>
                <a:latin typeface="Arial" panose="020B0604020202020204"/>
              </a:rPr>
              <a:t>recordable case incident rate </a:t>
            </a:r>
            <a:r>
              <a:rPr lang="en-US" sz="1050">
                <a:solidFill>
                  <a:srgbClr val="000000"/>
                </a:solidFill>
                <a:latin typeface="Arial" panose="020B0604020202020204"/>
              </a:rPr>
              <a:t>(TRIR) within the portion of our operations that disproportionately contribute to our overall recordable injury and illness rate by at least 10%</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Encourage increased </a:t>
            </a:r>
            <a:r>
              <a:rPr lang="en-US" sz="1050" b="1">
                <a:solidFill>
                  <a:srgbClr val="1A45D7"/>
                </a:solidFill>
                <a:latin typeface="Arial" panose="020B0604020202020204"/>
              </a:rPr>
              <a:t>volunteerism</a:t>
            </a:r>
            <a:r>
              <a:rPr lang="en-US" sz="1050">
                <a:solidFill>
                  <a:srgbClr val="000000"/>
                </a:solidFill>
                <a:latin typeface="Arial" panose="020B0604020202020204"/>
              </a:rPr>
              <a:t> efforts year over year by supporting, rewarding, and recognizing employees’ efforts in the community</a:t>
            </a:r>
          </a:p>
          <a:p>
            <a:pPr defTabSz="685800">
              <a:defRPr/>
            </a:pPr>
            <a:endParaRPr lang="en-US" sz="1050">
              <a:solidFill>
                <a:srgbClr val="000000"/>
              </a:solidFill>
              <a:latin typeface="Arial" panose="020B0604020202020204"/>
            </a:endParaRPr>
          </a:p>
          <a:p>
            <a:pPr defTabSz="685800">
              <a:defRPr/>
            </a:pPr>
            <a:r>
              <a:rPr lang="en-US" sz="1050">
                <a:solidFill>
                  <a:srgbClr val="000000"/>
                </a:solidFill>
                <a:latin typeface="Arial" panose="020B0604020202020204"/>
              </a:rPr>
              <a:t>Achieve understanding of the </a:t>
            </a:r>
            <a:r>
              <a:rPr lang="en-US" sz="1050" b="1">
                <a:solidFill>
                  <a:srgbClr val="1A45D7"/>
                </a:solidFill>
                <a:latin typeface="Arial" panose="020B0604020202020204"/>
              </a:rPr>
              <a:t>Corning Code of Conduct</a:t>
            </a:r>
            <a:r>
              <a:rPr lang="en-US" sz="1050">
                <a:solidFill>
                  <a:srgbClr val="000000"/>
                </a:solidFill>
                <a:latin typeface="Arial" panose="020B0604020202020204"/>
              </a:rPr>
              <a:t>, including how to report allegations of ethical or legal misconduct, among 100% of employees </a:t>
            </a:r>
          </a:p>
        </p:txBody>
      </p:sp>
      <p:pic>
        <p:nvPicPr>
          <p:cNvPr id="24" name="Picture 23">
            <a:extLst>
              <a:ext uri="{FF2B5EF4-FFF2-40B4-BE49-F238E27FC236}">
                <a16:creationId xmlns:a16="http://schemas.microsoft.com/office/drawing/2014/main" id="{2808F5B3-0755-4A8E-971C-EE41714EF6D4}"/>
              </a:ext>
            </a:extLst>
          </p:cNvPr>
          <p:cNvPicPr>
            <a:picLocks noChangeAspect="1"/>
          </p:cNvPicPr>
          <p:nvPr/>
        </p:nvPicPr>
        <p:blipFill>
          <a:blip r:embed="rId3"/>
          <a:stretch>
            <a:fillRect/>
          </a:stretch>
        </p:blipFill>
        <p:spPr>
          <a:xfrm>
            <a:off x="704651" y="2098398"/>
            <a:ext cx="315468" cy="315468"/>
          </a:xfrm>
          <a:prstGeom prst="rect">
            <a:avLst/>
          </a:prstGeom>
        </p:spPr>
      </p:pic>
      <p:pic>
        <p:nvPicPr>
          <p:cNvPr id="26" name="Picture 25">
            <a:extLst>
              <a:ext uri="{FF2B5EF4-FFF2-40B4-BE49-F238E27FC236}">
                <a16:creationId xmlns:a16="http://schemas.microsoft.com/office/drawing/2014/main" id="{5B3B04E6-3318-4728-BEF8-0D4DD6CFA238}"/>
              </a:ext>
            </a:extLst>
          </p:cNvPr>
          <p:cNvPicPr>
            <a:picLocks noChangeAspect="1"/>
          </p:cNvPicPr>
          <p:nvPr/>
        </p:nvPicPr>
        <p:blipFill>
          <a:blip r:embed="rId4"/>
          <a:stretch>
            <a:fillRect/>
          </a:stretch>
        </p:blipFill>
        <p:spPr>
          <a:xfrm>
            <a:off x="1059153" y="2098398"/>
            <a:ext cx="315468" cy="315468"/>
          </a:xfrm>
          <a:prstGeom prst="rect">
            <a:avLst/>
          </a:prstGeom>
        </p:spPr>
      </p:pic>
      <p:pic>
        <p:nvPicPr>
          <p:cNvPr id="4" name="Picture 3">
            <a:extLst>
              <a:ext uri="{FF2B5EF4-FFF2-40B4-BE49-F238E27FC236}">
                <a16:creationId xmlns:a16="http://schemas.microsoft.com/office/drawing/2014/main" id="{8FE6888B-7099-8E88-EE72-B99BA667012D}"/>
              </a:ext>
            </a:extLst>
          </p:cNvPr>
          <p:cNvPicPr>
            <a:picLocks noChangeAspect="1"/>
          </p:cNvPicPr>
          <p:nvPr/>
        </p:nvPicPr>
        <p:blipFill>
          <a:blip r:embed="rId5"/>
          <a:stretch>
            <a:fillRect/>
          </a:stretch>
        </p:blipFill>
        <p:spPr>
          <a:xfrm>
            <a:off x="342900" y="2730840"/>
            <a:ext cx="317988" cy="319216"/>
          </a:xfrm>
          <a:prstGeom prst="rect">
            <a:avLst/>
          </a:prstGeom>
        </p:spPr>
      </p:pic>
      <p:pic>
        <p:nvPicPr>
          <p:cNvPr id="5" name="Picture 4">
            <a:extLst>
              <a:ext uri="{FF2B5EF4-FFF2-40B4-BE49-F238E27FC236}">
                <a16:creationId xmlns:a16="http://schemas.microsoft.com/office/drawing/2014/main" id="{62814FB4-73D4-8BB0-EBE2-59784C5CE68F}"/>
              </a:ext>
            </a:extLst>
          </p:cNvPr>
          <p:cNvPicPr>
            <a:picLocks noChangeAspect="1"/>
          </p:cNvPicPr>
          <p:nvPr/>
        </p:nvPicPr>
        <p:blipFill>
          <a:blip r:embed="rId5"/>
          <a:stretch>
            <a:fillRect/>
          </a:stretch>
        </p:blipFill>
        <p:spPr>
          <a:xfrm>
            <a:off x="345608" y="2098398"/>
            <a:ext cx="317988" cy="319216"/>
          </a:xfrm>
          <a:prstGeom prst="rect">
            <a:avLst/>
          </a:prstGeom>
        </p:spPr>
      </p:pic>
      <p:pic>
        <p:nvPicPr>
          <p:cNvPr id="6" name="Picture 5">
            <a:extLst>
              <a:ext uri="{FF2B5EF4-FFF2-40B4-BE49-F238E27FC236}">
                <a16:creationId xmlns:a16="http://schemas.microsoft.com/office/drawing/2014/main" id="{0C3B103C-90A1-0075-664D-B16D7B19ACF3}"/>
              </a:ext>
            </a:extLst>
          </p:cNvPr>
          <p:cNvPicPr>
            <a:picLocks noChangeAspect="1"/>
          </p:cNvPicPr>
          <p:nvPr/>
        </p:nvPicPr>
        <p:blipFill>
          <a:blip r:embed="rId3"/>
          <a:stretch>
            <a:fillRect/>
          </a:stretch>
        </p:blipFill>
        <p:spPr>
          <a:xfrm>
            <a:off x="701298" y="2730840"/>
            <a:ext cx="315468" cy="315468"/>
          </a:xfrm>
          <a:prstGeom prst="rect">
            <a:avLst/>
          </a:prstGeom>
        </p:spPr>
      </p:pic>
      <p:pic>
        <p:nvPicPr>
          <p:cNvPr id="8" name="Picture 7">
            <a:extLst>
              <a:ext uri="{FF2B5EF4-FFF2-40B4-BE49-F238E27FC236}">
                <a16:creationId xmlns:a16="http://schemas.microsoft.com/office/drawing/2014/main" id="{1BEBD6D6-FB73-0661-4A13-0CC295B62ECA}"/>
              </a:ext>
            </a:extLst>
          </p:cNvPr>
          <p:cNvPicPr>
            <a:picLocks noChangeAspect="1"/>
          </p:cNvPicPr>
          <p:nvPr/>
        </p:nvPicPr>
        <p:blipFill>
          <a:blip r:embed="rId4"/>
          <a:stretch>
            <a:fillRect/>
          </a:stretch>
        </p:blipFill>
        <p:spPr>
          <a:xfrm>
            <a:off x="1062727" y="2730840"/>
            <a:ext cx="315468" cy="315468"/>
          </a:xfrm>
          <a:prstGeom prst="rect">
            <a:avLst/>
          </a:prstGeom>
        </p:spPr>
      </p:pic>
      <p:pic>
        <p:nvPicPr>
          <p:cNvPr id="9" name="Picture 8">
            <a:extLst>
              <a:ext uri="{FF2B5EF4-FFF2-40B4-BE49-F238E27FC236}">
                <a16:creationId xmlns:a16="http://schemas.microsoft.com/office/drawing/2014/main" id="{E599B3EB-5951-AB56-3745-4C2450A0E31A}"/>
              </a:ext>
            </a:extLst>
          </p:cNvPr>
          <p:cNvPicPr>
            <a:picLocks noChangeAspect="1"/>
          </p:cNvPicPr>
          <p:nvPr/>
        </p:nvPicPr>
        <p:blipFill>
          <a:blip r:embed="rId5"/>
          <a:stretch>
            <a:fillRect/>
          </a:stretch>
        </p:blipFill>
        <p:spPr>
          <a:xfrm>
            <a:off x="342900" y="3677374"/>
            <a:ext cx="317988" cy="319216"/>
          </a:xfrm>
          <a:prstGeom prst="rect">
            <a:avLst/>
          </a:prstGeom>
        </p:spPr>
      </p:pic>
      <p:pic>
        <p:nvPicPr>
          <p:cNvPr id="10" name="Picture 9">
            <a:extLst>
              <a:ext uri="{FF2B5EF4-FFF2-40B4-BE49-F238E27FC236}">
                <a16:creationId xmlns:a16="http://schemas.microsoft.com/office/drawing/2014/main" id="{BFBAFE38-96E9-6CBD-DE18-82DE4567147B}"/>
              </a:ext>
            </a:extLst>
          </p:cNvPr>
          <p:cNvPicPr>
            <a:picLocks noChangeAspect="1"/>
          </p:cNvPicPr>
          <p:nvPr/>
        </p:nvPicPr>
        <p:blipFill>
          <a:blip r:embed="rId3"/>
          <a:stretch>
            <a:fillRect/>
          </a:stretch>
        </p:blipFill>
        <p:spPr>
          <a:xfrm>
            <a:off x="701298" y="3677374"/>
            <a:ext cx="315468" cy="315468"/>
          </a:xfrm>
          <a:prstGeom prst="rect">
            <a:avLst/>
          </a:prstGeom>
        </p:spPr>
      </p:pic>
      <p:pic>
        <p:nvPicPr>
          <p:cNvPr id="12" name="Picture 11">
            <a:extLst>
              <a:ext uri="{FF2B5EF4-FFF2-40B4-BE49-F238E27FC236}">
                <a16:creationId xmlns:a16="http://schemas.microsoft.com/office/drawing/2014/main" id="{B352E00D-3DF6-5FED-02F2-E9E74DC41D2B}"/>
              </a:ext>
            </a:extLst>
          </p:cNvPr>
          <p:cNvPicPr>
            <a:picLocks noChangeAspect="1"/>
          </p:cNvPicPr>
          <p:nvPr/>
        </p:nvPicPr>
        <p:blipFill>
          <a:blip r:embed="rId4"/>
          <a:stretch>
            <a:fillRect/>
          </a:stretch>
        </p:blipFill>
        <p:spPr>
          <a:xfrm>
            <a:off x="1062727" y="3677374"/>
            <a:ext cx="315468" cy="315468"/>
          </a:xfrm>
          <a:prstGeom prst="rect">
            <a:avLst/>
          </a:prstGeom>
        </p:spPr>
      </p:pic>
      <p:pic>
        <p:nvPicPr>
          <p:cNvPr id="15" name="Picture 14">
            <a:extLst>
              <a:ext uri="{FF2B5EF4-FFF2-40B4-BE49-F238E27FC236}">
                <a16:creationId xmlns:a16="http://schemas.microsoft.com/office/drawing/2014/main" id="{147944EF-B315-0654-144E-ABBE942D2A0D}"/>
              </a:ext>
            </a:extLst>
          </p:cNvPr>
          <p:cNvPicPr>
            <a:picLocks noChangeAspect="1"/>
          </p:cNvPicPr>
          <p:nvPr/>
        </p:nvPicPr>
        <p:blipFill>
          <a:blip r:embed="rId6"/>
          <a:stretch>
            <a:fillRect/>
          </a:stretch>
        </p:blipFill>
        <p:spPr>
          <a:xfrm>
            <a:off x="4857504" y="2888575"/>
            <a:ext cx="315467" cy="315467"/>
          </a:xfrm>
          <a:prstGeom prst="rect">
            <a:avLst/>
          </a:prstGeom>
        </p:spPr>
      </p:pic>
      <p:pic>
        <p:nvPicPr>
          <p:cNvPr id="17" name="Picture 16">
            <a:extLst>
              <a:ext uri="{FF2B5EF4-FFF2-40B4-BE49-F238E27FC236}">
                <a16:creationId xmlns:a16="http://schemas.microsoft.com/office/drawing/2014/main" id="{E22B0B44-FA2E-8830-E34D-FA6D214C01A8}"/>
              </a:ext>
            </a:extLst>
          </p:cNvPr>
          <p:cNvPicPr>
            <a:picLocks noChangeAspect="1"/>
          </p:cNvPicPr>
          <p:nvPr/>
        </p:nvPicPr>
        <p:blipFill>
          <a:blip r:embed="rId7"/>
          <a:stretch>
            <a:fillRect/>
          </a:stretch>
        </p:blipFill>
        <p:spPr>
          <a:xfrm>
            <a:off x="5214790" y="2888574"/>
            <a:ext cx="315467" cy="316676"/>
          </a:xfrm>
          <a:prstGeom prst="rect">
            <a:avLst/>
          </a:prstGeom>
        </p:spPr>
      </p:pic>
      <p:pic>
        <p:nvPicPr>
          <p:cNvPr id="19" name="Picture 18">
            <a:extLst>
              <a:ext uri="{FF2B5EF4-FFF2-40B4-BE49-F238E27FC236}">
                <a16:creationId xmlns:a16="http://schemas.microsoft.com/office/drawing/2014/main" id="{466DF57C-C848-9610-64F6-F1ED5CB2A686}"/>
              </a:ext>
            </a:extLst>
          </p:cNvPr>
          <p:cNvPicPr>
            <a:picLocks noChangeAspect="1"/>
          </p:cNvPicPr>
          <p:nvPr/>
        </p:nvPicPr>
        <p:blipFill>
          <a:blip r:embed="rId8"/>
          <a:stretch>
            <a:fillRect/>
          </a:stretch>
        </p:blipFill>
        <p:spPr>
          <a:xfrm>
            <a:off x="5572075" y="2884906"/>
            <a:ext cx="315468" cy="319136"/>
          </a:xfrm>
          <a:prstGeom prst="rect">
            <a:avLst/>
          </a:prstGeom>
        </p:spPr>
      </p:pic>
      <p:pic>
        <p:nvPicPr>
          <p:cNvPr id="21" name="Picture 20">
            <a:extLst>
              <a:ext uri="{FF2B5EF4-FFF2-40B4-BE49-F238E27FC236}">
                <a16:creationId xmlns:a16="http://schemas.microsoft.com/office/drawing/2014/main" id="{DA34C6AD-9327-6884-50BF-B8B14AC04DAE}"/>
              </a:ext>
            </a:extLst>
          </p:cNvPr>
          <p:cNvPicPr>
            <a:picLocks noChangeAspect="1"/>
          </p:cNvPicPr>
          <p:nvPr/>
        </p:nvPicPr>
        <p:blipFill>
          <a:blip r:embed="rId9"/>
          <a:stretch>
            <a:fillRect/>
          </a:stretch>
        </p:blipFill>
        <p:spPr>
          <a:xfrm>
            <a:off x="4858458" y="4143649"/>
            <a:ext cx="315467" cy="315467"/>
          </a:xfrm>
          <a:prstGeom prst="rect">
            <a:avLst/>
          </a:prstGeom>
        </p:spPr>
      </p:pic>
      <p:pic>
        <p:nvPicPr>
          <p:cNvPr id="22" name="Picture 21">
            <a:extLst>
              <a:ext uri="{FF2B5EF4-FFF2-40B4-BE49-F238E27FC236}">
                <a16:creationId xmlns:a16="http://schemas.microsoft.com/office/drawing/2014/main" id="{A87A3019-CA40-334F-BD6B-33002FCFD003}"/>
              </a:ext>
            </a:extLst>
          </p:cNvPr>
          <p:cNvPicPr>
            <a:picLocks noChangeAspect="1"/>
          </p:cNvPicPr>
          <p:nvPr/>
        </p:nvPicPr>
        <p:blipFill>
          <a:blip r:embed="rId6"/>
          <a:stretch>
            <a:fillRect/>
          </a:stretch>
        </p:blipFill>
        <p:spPr>
          <a:xfrm>
            <a:off x="4855537" y="4776256"/>
            <a:ext cx="315467" cy="315467"/>
          </a:xfrm>
          <a:prstGeom prst="rect">
            <a:avLst/>
          </a:prstGeom>
        </p:spPr>
      </p:pic>
      <p:pic>
        <p:nvPicPr>
          <p:cNvPr id="25" name="Picture 24">
            <a:extLst>
              <a:ext uri="{FF2B5EF4-FFF2-40B4-BE49-F238E27FC236}">
                <a16:creationId xmlns:a16="http://schemas.microsoft.com/office/drawing/2014/main" id="{B690F3F5-ABF6-8EB4-4B2F-DC47F5519F02}"/>
              </a:ext>
            </a:extLst>
          </p:cNvPr>
          <p:cNvPicPr>
            <a:picLocks noChangeAspect="1"/>
          </p:cNvPicPr>
          <p:nvPr/>
        </p:nvPicPr>
        <p:blipFill>
          <a:blip r:embed="rId7"/>
          <a:stretch>
            <a:fillRect/>
          </a:stretch>
        </p:blipFill>
        <p:spPr>
          <a:xfrm>
            <a:off x="708229" y="4169021"/>
            <a:ext cx="311890" cy="316676"/>
          </a:xfrm>
          <a:prstGeom prst="rect">
            <a:avLst/>
          </a:prstGeom>
        </p:spPr>
      </p:pic>
      <p:pic>
        <p:nvPicPr>
          <p:cNvPr id="29" name="Picture 28">
            <a:extLst>
              <a:ext uri="{FF2B5EF4-FFF2-40B4-BE49-F238E27FC236}">
                <a16:creationId xmlns:a16="http://schemas.microsoft.com/office/drawing/2014/main" id="{76753FC4-3BB8-AC0D-C459-8F8174E688D8}"/>
              </a:ext>
            </a:extLst>
          </p:cNvPr>
          <p:cNvPicPr>
            <a:picLocks noChangeAspect="1"/>
          </p:cNvPicPr>
          <p:nvPr/>
        </p:nvPicPr>
        <p:blipFill>
          <a:blip r:embed="rId10"/>
          <a:stretch>
            <a:fillRect/>
          </a:stretch>
        </p:blipFill>
        <p:spPr>
          <a:xfrm>
            <a:off x="352535" y="4171356"/>
            <a:ext cx="315281" cy="315468"/>
          </a:xfrm>
          <a:prstGeom prst="rect">
            <a:avLst/>
          </a:prstGeom>
        </p:spPr>
      </p:pic>
      <p:pic>
        <p:nvPicPr>
          <p:cNvPr id="30" name="Picture 29">
            <a:extLst>
              <a:ext uri="{FF2B5EF4-FFF2-40B4-BE49-F238E27FC236}">
                <a16:creationId xmlns:a16="http://schemas.microsoft.com/office/drawing/2014/main" id="{9331B418-2E32-F58B-7C90-113EA35C52B7}"/>
              </a:ext>
            </a:extLst>
          </p:cNvPr>
          <p:cNvPicPr>
            <a:picLocks noChangeAspect="1"/>
          </p:cNvPicPr>
          <p:nvPr/>
        </p:nvPicPr>
        <p:blipFill>
          <a:blip r:embed="rId7"/>
          <a:stretch>
            <a:fillRect/>
          </a:stretch>
        </p:blipFill>
        <p:spPr>
          <a:xfrm>
            <a:off x="704877" y="4660463"/>
            <a:ext cx="311890" cy="316676"/>
          </a:xfrm>
          <a:prstGeom prst="rect">
            <a:avLst/>
          </a:prstGeom>
        </p:spPr>
      </p:pic>
      <p:pic>
        <p:nvPicPr>
          <p:cNvPr id="31" name="Picture 30">
            <a:extLst>
              <a:ext uri="{FF2B5EF4-FFF2-40B4-BE49-F238E27FC236}">
                <a16:creationId xmlns:a16="http://schemas.microsoft.com/office/drawing/2014/main" id="{B90413D3-7E8D-EFAC-CCFD-11EFDA8B24B3}"/>
              </a:ext>
            </a:extLst>
          </p:cNvPr>
          <p:cNvPicPr>
            <a:picLocks noChangeAspect="1"/>
          </p:cNvPicPr>
          <p:nvPr/>
        </p:nvPicPr>
        <p:blipFill>
          <a:blip r:embed="rId10"/>
          <a:stretch>
            <a:fillRect/>
          </a:stretch>
        </p:blipFill>
        <p:spPr>
          <a:xfrm>
            <a:off x="349183" y="4662798"/>
            <a:ext cx="315281" cy="315468"/>
          </a:xfrm>
          <a:prstGeom prst="rect">
            <a:avLst/>
          </a:prstGeom>
        </p:spPr>
      </p:pic>
      <p:pic>
        <p:nvPicPr>
          <p:cNvPr id="32" name="Picture 31">
            <a:extLst>
              <a:ext uri="{FF2B5EF4-FFF2-40B4-BE49-F238E27FC236}">
                <a16:creationId xmlns:a16="http://schemas.microsoft.com/office/drawing/2014/main" id="{CFFFC8A5-34A4-DEFC-2639-3BDB1894E2BE}"/>
              </a:ext>
            </a:extLst>
          </p:cNvPr>
          <p:cNvPicPr>
            <a:picLocks noChangeAspect="1"/>
          </p:cNvPicPr>
          <p:nvPr/>
        </p:nvPicPr>
        <p:blipFill>
          <a:blip r:embed="rId7"/>
          <a:stretch>
            <a:fillRect/>
          </a:stretch>
        </p:blipFill>
        <p:spPr>
          <a:xfrm>
            <a:off x="342901" y="5255449"/>
            <a:ext cx="315467" cy="316676"/>
          </a:xfrm>
          <a:prstGeom prst="rect">
            <a:avLst/>
          </a:prstGeom>
        </p:spPr>
      </p:pic>
      <p:pic>
        <p:nvPicPr>
          <p:cNvPr id="33" name="Picture 32">
            <a:extLst>
              <a:ext uri="{FF2B5EF4-FFF2-40B4-BE49-F238E27FC236}">
                <a16:creationId xmlns:a16="http://schemas.microsoft.com/office/drawing/2014/main" id="{3227A362-3F2C-FE05-AC26-1D69D96CB944}"/>
              </a:ext>
            </a:extLst>
          </p:cNvPr>
          <p:cNvPicPr>
            <a:picLocks noChangeAspect="1"/>
          </p:cNvPicPr>
          <p:nvPr/>
        </p:nvPicPr>
        <p:blipFill>
          <a:blip r:embed="rId7"/>
          <a:stretch>
            <a:fillRect/>
          </a:stretch>
        </p:blipFill>
        <p:spPr>
          <a:xfrm>
            <a:off x="4855537" y="2064749"/>
            <a:ext cx="315467" cy="316676"/>
          </a:xfrm>
          <a:prstGeom prst="rect">
            <a:avLst/>
          </a:prstGeom>
        </p:spPr>
      </p:pic>
      <p:pic>
        <p:nvPicPr>
          <p:cNvPr id="34" name="Picture 33">
            <a:extLst>
              <a:ext uri="{FF2B5EF4-FFF2-40B4-BE49-F238E27FC236}">
                <a16:creationId xmlns:a16="http://schemas.microsoft.com/office/drawing/2014/main" id="{A331E453-0C68-436B-E244-D2CA808A15B8}"/>
              </a:ext>
            </a:extLst>
          </p:cNvPr>
          <p:cNvPicPr>
            <a:picLocks noChangeAspect="1"/>
          </p:cNvPicPr>
          <p:nvPr/>
        </p:nvPicPr>
        <p:blipFill>
          <a:blip r:embed="rId6"/>
          <a:stretch>
            <a:fillRect/>
          </a:stretch>
        </p:blipFill>
        <p:spPr>
          <a:xfrm>
            <a:off x="4855536" y="3371746"/>
            <a:ext cx="315467" cy="315467"/>
          </a:xfrm>
          <a:prstGeom prst="rect">
            <a:avLst/>
          </a:prstGeom>
        </p:spPr>
      </p:pic>
      <p:sp>
        <p:nvSpPr>
          <p:cNvPr id="3" name="TextBox 2">
            <a:extLst>
              <a:ext uri="{FF2B5EF4-FFF2-40B4-BE49-F238E27FC236}">
                <a16:creationId xmlns:a16="http://schemas.microsoft.com/office/drawing/2014/main" id="{4E8EFDF1-A66E-4870-8FEF-FC201F2E1178}"/>
              </a:ext>
            </a:extLst>
          </p:cNvPr>
          <p:cNvSpPr txBox="1"/>
          <p:nvPr/>
        </p:nvSpPr>
        <p:spPr>
          <a:xfrm>
            <a:off x="1071808" y="4135838"/>
            <a:ext cx="508820" cy="201348"/>
          </a:xfrm>
          <a:prstGeom prst="rect">
            <a:avLst/>
          </a:prstGeom>
          <a:noFill/>
        </p:spPr>
        <p:txBody>
          <a:bodyPr wrap="square" lIns="0" tIns="0" rIns="0" bIns="0" rtlCol="0">
            <a:noAutofit/>
          </a:bodyPr>
          <a:lstStyle/>
          <a:p>
            <a:pPr defTabSz="685800">
              <a:defRPr/>
            </a:pPr>
            <a:r>
              <a:rPr lang="en-US" sz="1050">
                <a:solidFill>
                  <a:srgbClr val="1D6916"/>
                </a:solidFill>
                <a:latin typeface="Arial" panose="020B0604020202020204"/>
              </a:rPr>
              <a:t>New!</a:t>
            </a:r>
          </a:p>
        </p:txBody>
      </p:sp>
      <p:sp>
        <p:nvSpPr>
          <p:cNvPr id="28" name="TextBox 27">
            <a:extLst>
              <a:ext uri="{FF2B5EF4-FFF2-40B4-BE49-F238E27FC236}">
                <a16:creationId xmlns:a16="http://schemas.microsoft.com/office/drawing/2014/main" id="{99FC561A-D757-43F6-951E-D93667D1582E}"/>
              </a:ext>
            </a:extLst>
          </p:cNvPr>
          <p:cNvSpPr txBox="1"/>
          <p:nvPr/>
        </p:nvSpPr>
        <p:spPr>
          <a:xfrm>
            <a:off x="1057309" y="4625279"/>
            <a:ext cx="508820" cy="201348"/>
          </a:xfrm>
          <a:prstGeom prst="rect">
            <a:avLst/>
          </a:prstGeom>
          <a:noFill/>
        </p:spPr>
        <p:txBody>
          <a:bodyPr wrap="square" lIns="0" tIns="0" rIns="0" bIns="0" rtlCol="0">
            <a:noAutofit/>
          </a:bodyPr>
          <a:lstStyle/>
          <a:p>
            <a:pPr defTabSz="685800">
              <a:defRPr/>
            </a:pPr>
            <a:r>
              <a:rPr lang="en-US" sz="1050">
                <a:solidFill>
                  <a:srgbClr val="1D6916"/>
                </a:solidFill>
                <a:latin typeface="Arial" panose="020B0604020202020204"/>
              </a:rPr>
              <a:t>New!</a:t>
            </a:r>
          </a:p>
        </p:txBody>
      </p:sp>
      <p:sp>
        <p:nvSpPr>
          <p:cNvPr id="35" name="TextBox 34">
            <a:extLst>
              <a:ext uri="{FF2B5EF4-FFF2-40B4-BE49-F238E27FC236}">
                <a16:creationId xmlns:a16="http://schemas.microsoft.com/office/drawing/2014/main" id="{9F982D20-2C89-413C-8B32-86841ACDE0D9}"/>
              </a:ext>
            </a:extLst>
          </p:cNvPr>
          <p:cNvSpPr txBox="1"/>
          <p:nvPr/>
        </p:nvSpPr>
        <p:spPr>
          <a:xfrm>
            <a:off x="1071808" y="5257715"/>
            <a:ext cx="508820" cy="201348"/>
          </a:xfrm>
          <a:prstGeom prst="rect">
            <a:avLst/>
          </a:prstGeom>
          <a:noFill/>
        </p:spPr>
        <p:txBody>
          <a:bodyPr wrap="square" lIns="0" tIns="0" rIns="0" bIns="0" rtlCol="0">
            <a:noAutofit/>
          </a:bodyPr>
          <a:lstStyle/>
          <a:p>
            <a:pPr defTabSz="685800">
              <a:defRPr/>
            </a:pPr>
            <a:r>
              <a:rPr lang="en-US" sz="1050">
                <a:solidFill>
                  <a:srgbClr val="1D6916"/>
                </a:solidFill>
                <a:latin typeface="Arial" panose="020B0604020202020204"/>
              </a:rPr>
              <a:t>New!</a:t>
            </a:r>
          </a:p>
        </p:txBody>
      </p:sp>
      <p:sp>
        <p:nvSpPr>
          <p:cNvPr id="36" name="TextBox 35">
            <a:extLst>
              <a:ext uri="{FF2B5EF4-FFF2-40B4-BE49-F238E27FC236}">
                <a16:creationId xmlns:a16="http://schemas.microsoft.com/office/drawing/2014/main" id="{4BC53F84-48E5-4F4C-8E74-B5068C27833E}"/>
              </a:ext>
            </a:extLst>
          </p:cNvPr>
          <p:cNvSpPr txBox="1"/>
          <p:nvPr/>
        </p:nvSpPr>
        <p:spPr>
          <a:xfrm>
            <a:off x="5530257" y="2064750"/>
            <a:ext cx="440198" cy="211171"/>
          </a:xfrm>
          <a:prstGeom prst="rect">
            <a:avLst/>
          </a:prstGeom>
          <a:noFill/>
        </p:spPr>
        <p:txBody>
          <a:bodyPr wrap="square" lIns="0" tIns="0" rIns="0" bIns="0" rtlCol="0">
            <a:noAutofit/>
          </a:bodyPr>
          <a:lstStyle/>
          <a:p>
            <a:pPr defTabSz="685800">
              <a:defRPr/>
            </a:pPr>
            <a:r>
              <a:rPr lang="en-US" sz="1050">
                <a:solidFill>
                  <a:srgbClr val="1D6916"/>
                </a:solidFill>
                <a:latin typeface="Arial" panose="020B0604020202020204"/>
              </a:rPr>
              <a:t>New!</a:t>
            </a:r>
          </a:p>
        </p:txBody>
      </p:sp>
      <p:sp>
        <p:nvSpPr>
          <p:cNvPr id="37" name="TextBox 36">
            <a:extLst>
              <a:ext uri="{FF2B5EF4-FFF2-40B4-BE49-F238E27FC236}">
                <a16:creationId xmlns:a16="http://schemas.microsoft.com/office/drawing/2014/main" id="{F15508FE-3966-4055-A0C4-55C2A01A0AD7}"/>
              </a:ext>
            </a:extLst>
          </p:cNvPr>
          <p:cNvSpPr txBox="1"/>
          <p:nvPr/>
        </p:nvSpPr>
        <p:spPr>
          <a:xfrm>
            <a:off x="5530256" y="3371746"/>
            <a:ext cx="508820" cy="201348"/>
          </a:xfrm>
          <a:prstGeom prst="rect">
            <a:avLst/>
          </a:prstGeom>
          <a:noFill/>
        </p:spPr>
        <p:txBody>
          <a:bodyPr wrap="square" lIns="0" tIns="0" rIns="0" bIns="0" rtlCol="0">
            <a:noAutofit/>
          </a:bodyPr>
          <a:lstStyle/>
          <a:p>
            <a:pPr defTabSz="685800">
              <a:defRPr/>
            </a:pPr>
            <a:r>
              <a:rPr lang="en-US" sz="1050">
                <a:solidFill>
                  <a:srgbClr val="1D6916"/>
                </a:solidFill>
                <a:latin typeface="Arial" panose="020B0604020202020204"/>
              </a:rPr>
              <a:t>New!</a:t>
            </a:r>
          </a:p>
        </p:txBody>
      </p:sp>
    </p:spTree>
    <p:extLst>
      <p:ext uri="{BB962C8B-B14F-4D97-AF65-F5344CB8AC3E}">
        <p14:creationId xmlns:p14="http://schemas.microsoft.com/office/powerpoint/2010/main" val="220222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owerPoint Presentation Title&amp;#x0D;&amp;#x0A;to go here 22pt-24pt Arial Bold&amp;quot;&quot;/&gt;&lt;property id=&quot;20307&quot; value=&quot;256&quot;/&gt;&lt;/object&gt;&lt;object type=&quot;3&quot; unique_id=&quot;10005&quot;&gt;&lt;property id=&quot;20148&quot; value=&quot;5&quot;/&gt;&lt;property id=&quot;20300&quot; value=&quot;Slide 2 - &amp;quot;PowerPoint Presentation Title&amp;#x0D;&amp;#x0A;to go here 22pt-24pt Arial Bold&amp;quot;&quot;/&gt;&lt;property id=&quot;20307&quot; value=&quot;261&quot;/&gt;&lt;/object&gt;&lt;object type=&quot;3&quot; unique_id=&quot;10006&quot;&gt;&lt;property id=&quot;20148&quot; value=&quot;5&quot;/&gt;&lt;property id=&quot;20300&quot; value=&quot;Slide 3 - &amp;quot;Information Security&amp;quot;&quot;/&gt;&lt;property id=&quot;20307&quot; value=&quot;277&quot;/&gt;&lt;/object&gt;&lt;object type=&quot;3&quot; unique_id=&quot;10007&quot;&gt;&lt;property id=&quot;20148&quot; value=&quot;5&quot;/&gt;&lt;property id=&quot;20300&quot; value=&quot;Slide 5 - &amp;quot;Getting Started:&amp;#x0D;&amp;#x0A;Corporate Template&amp;quot;&quot;/&gt;&lt;property id=&quot;20307&quot; value=&quot;271&quot;/&gt;&lt;/object&gt;&lt;object type=&quot;3&quot; unique_id=&quot;10008&quot;&gt;&lt;property id=&quot;20148&quot; value=&quot;5&quot;/&gt;&lt;property id=&quot;20300&quot; value=&quot;Slide 6 - &amp;quot;Master Title Style / Arial Bold 22pt&amp;quot;&quot;/&gt;&lt;property id=&quot;20307&quot; value=&quot;270&quot;/&gt;&lt;/object&gt;&lt;object type=&quot;3&quot; unique_id=&quot;10009&quot;&gt;&lt;property id=&quot;20148&quot; value=&quot;5&quot;/&gt;&lt;property id=&quot;20300&quot; value=&quot;Slide 9 - &amp;quot;Reference Materials&amp;quot;&quot;/&gt;&lt;property id=&quot;20307&quot; value=&quot;275&quot;/&gt;&lt;/object&gt;&lt;object type=&quot;3&quot; unique_id=&quot;10013&quot;&gt;&lt;property id=&quot;20148&quot; value=&quot;5&quot;/&gt;&lt;property id=&quot;20300&quot; value=&quot;Slide 11&quot;/&gt;&lt;property id=&quot;20307&quot; value=&quot;265&quot;/&gt;&lt;/object&gt;&lt;object type=&quot;3&quot; unique_id=&quot;10014&quot;&gt;&lt;property id=&quot;20148&quot; value=&quot;5&quot;/&gt;&lt;property id=&quot;20300&quot; value=&quot;Slide 12&quot;/&gt;&lt;property id=&quot;20307&quot; value=&quot;269&quot;/&gt;&lt;/object&gt;&lt;object type=&quot;3&quot; unique_id=&quot;10028&quot;&gt;&lt;property id=&quot;20148&quot; value=&quot;5&quot;/&gt;&lt;property id=&quot;20300&quot; value=&quot;Slide 4 - &amp;quot;About Corning’s PowerPoint Templates&amp;quot;&quot;/&gt;&lt;property id=&quot;20307&quot; value=&quot;344&quot;/&gt;&lt;/object&gt;&lt;object type=&quot;3&quot; unique_id=&quot;10359&quot;&gt;&lt;property id=&quot;20148&quot; value=&quot;5&quot;/&gt;&lt;property id=&quot;20300&quot; value=&quot;Slide 7 - &amp;quot;Corning PowerPoint Presentation Color Palette&amp;quot;&quot;/&gt;&lt;property id=&quot;20307&quot; value=&quot;347&quot;/&gt;&lt;/object&gt;&lt;object type=&quot;3&quot; unique_id=&quot;10360&quot;&gt;&lt;property id=&quot;20148&quot; value=&quot;5&quot;/&gt;&lt;property id=&quot;20300&quot; value=&quot;Slide 8 - &amp;quot;Full Corning Color Palette&amp;quot;&quot;/&gt;&lt;property id=&quot;20307&quot; value=&quot;348&quot;/&gt;&lt;/object&gt;&lt;object type=&quot;3&quot; unique_id=&quot;10362&quot;&gt;&lt;property id=&quot;20148&quot; value=&quot;5&quot;/&gt;&lt;property id=&quot;20300&quot; value=&quot;Slide 10 - &amp;quot;Information Security:&amp;#x0D;&amp;#x0A;Classification Categories and Label Extensions&amp;quot;&quot;/&gt;&lt;property id=&quot;20307&quot; value=&quot;349&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rning Light">
  <a:themeElements>
    <a:clrScheme name="Corning Light 1">
      <a:dk1>
        <a:srgbClr val="000000"/>
      </a:dk1>
      <a:lt1>
        <a:srgbClr val="FFFFFF"/>
      </a:lt1>
      <a:dk2>
        <a:srgbClr val="1A45D7"/>
      </a:dk2>
      <a:lt2>
        <a:srgbClr val="EEEEEE"/>
      </a:lt2>
      <a:accent1>
        <a:srgbClr val="1A45D7"/>
      </a:accent1>
      <a:accent2>
        <a:srgbClr val="069CA5"/>
      </a:accent2>
      <a:accent3>
        <a:srgbClr val="8038C1"/>
      </a:accent3>
      <a:accent4>
        <a:srgbClr val="DC2732"/>
      </a:accent4>
      <a:accent5>
        <a:srgbClr val="F15E17"/>
      </a:accent5>
      <a:accent6>
        <a:srgbClr val="419E3C"/>
      </a:accent6>
      <a:hlink>
        <a:srgbClr val="1A45D7"/>
      </a:hlink>
      <a:folHlink>
        <a:srgbClr val="1A45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a:defPPr>
      </a:lstStyle>
    </a:txDef>
  </a:objectDefaults>
  <a:extraClrSchemeLst/>
  <a:custClrLst>
    <a:custClr>
      <a:srgbClr val="262626"/>
    </a:custClr>
    <a:custClr>
      <a:srgbClr val="494949"/>
    </a:custClr>
    <a:custClr>
      <a:srgbClr val="757575"/>
    </a:custClr>
    <a:custClr>
      <a:srgbClr val="B6B6B6"/>
    </a:custClr>
    <a:custClr>
      <a:srgbClr val="0E2579"/>
    </a:custClr>
    <a:custClr>
      <a:srgbClr val="242DB5"/>
    </a:custClr>
    <a:custClr>
      <a:srgbClr val="DAF2FF"/>
    </a:custClr>
    <a:custClr>
      <a:srgbClr val="CD4200"/>
    </a:custClr>
    <a:custClr>
      <a:srgbClr val="FF9562"/>
    </a:custClr>
    <a:custClr>
      <a:srgbClr val="C00610"/>
    </a:custClr>
    <a:custClr>
      <a:srgbClr val="FF6B78"/>
    </a:custClr>
    <a:custClr>
      <a:srgbClr val="6821A0"/>
    </a:custClr>
    <a:custClr>
      <a:srgbClr val="B570F3"/>
    </a:custClr>
    <a:custClr>
      <a:srgbClr val="1D6916"/>
    </a:custClr>
    <a:custClr>
      <a:srgbClr val="80D97C"/>
    </a:custClr>
    <a:custClr>
      <a:srgbClr val="126661"/>
    </a:custClr>
    <a:custClr>
      <a:srgbClr val="6ADAD2"/>
    </a:custClr>
  </a:custClrLst>
  <a:extLst>
    <a:ext uri="{05A4C25C-085E-4340-85A3-A5531E510DB2}">
      <thm15:themeFamily xmlns:thm15="http://schemas.microsoft.com/office/thememl/2012/main" name="Corning_PowerPoint_16x9_Widescreeen_05Jan2023" id="{FF4172B3-1C5D-434B-9213-4780A370D70D}" vid="{E0E83E68-BD4E-4ECB-8191-E888B2D31CB3}"/>
    </a:ext>
  </a:extLst>
</a:theme>
</file>

<file path=ppt/theme/theme2.xml><?xml version="1.0" encoding="utf-8"?>
<a:theme xmlns:a="http://schemas.openxmlformats.org/drawingml/2006/main" name="1_Corning Light">
  <a:themeElements>
    <a:clrScheme name="Corning Light 1">
      <a:dk1>
        <a:srgbClr val="000000"/>
      </a:dk1>
      <a:lt1>
        <a:srgbClr val="FFFFFF"/>
      </a:lt1>
      <a:dk2>
        <a:srgbClr val="1A45D7"/>
      </a:dk2>
      <a:lt2>
        <a:srgbClr val="EEEEEE"/>
      </a:lt2>
      <a:accent1>
        <a:srgbClr val="1A45D7"/>
      </a:accent1>
      <a:accent2>
        <a:srgbClr val="069CA5"/>
      </a:accent2>
      <a:accent3>
        <a:srgbClr val="8038C1"/>
      </a:accent3>
      <a:accent4>
        <a:srgbClr val="DC2732"/>
      </a:accent4>
      <a:accent5>
        <a:srgbClr val="F15E17"/>
      </a:accent5>
      <a:accent6>
        <a:srgbClr val="419E3C"/>
      </a:accent6>
      <a:hlink>
        <a:srgbClr val="1A45D7"/>
      </a:hlink>
      <a:folHlink>
        <a:srgbClr val="1A45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a:defPPr>
      </a:lstStyle>
    </a:txDef>
  </a:objectDefaults>
  <a:extraClrSchemeLst/>
  <a:custClrLst>
    <a:custClr>
      <a:srgbClr val="262626"/>
    </a:custClr>
    <a:custClr>
      <a:srgbClr val="494949"/>
    </a:custClr>
    <a:custClr>
      <a:srgbClr val="757575"/>
    </a:custClr>
    <a:custClr>
      <a:srgbClr val="B6B6B6"/>
    </a:custClr>
    <a:custClr>
      <a:srgbClr val="0E2579"/>
    </a:custClr>
    <a:custClr>
      <a:srgbClr val="242DB5"/>
    </a:custClr>
    <a:custClr>
      <a:srgbClr val="DAF2FF"/>
    </a:custClr>
    <a:custClr>
      <a:srgbClr val="CD4200"/>
    </a:custClr>
    <a:custClr>
      <a:srgbClr val="FF9562"/>
    </a:custClr>
    <a:custClr>
      <a:srgbClr val="C00610"/>
    </a:custClr>
    <a:custClr>
      <a:srgbClr val="FF6B78"/>
    </a:custClr>
    <a:custClr>
      <a:srgbClr val="6821A0"/>
    </a:custClr>
    <a:custClr>
      <a:srgbClr val="B570F3"/>
    </a:custClr>
    <a:custClr>
      <a:srgbClr val="1D6916"/>
    </a:custClr>
    <a:custClr>
      <a:srgbClr val="80D97C"/>
    </a:custClr>
    <a:custClr>
      <a:srgbClr val="126661"/>
    </a:custClr>
    <a:custClr>
      <a:srgbClr val="6ADAD2"/>
    </a:custClr>
  </a:custClrLst>
  <a:extLst>
    <a:ext uri="{05A4C25C-085E-4340-85A3-A5531E510DB2}">
      <thm15:themeFamily xmlns:thm15="http://schemas.microsoft.com/office/thememl/2012/main" name="Corning_PowerPoint_16x9_Widescreeen_05Jan2023" id="{FF4172B3-1C5D-434B-9213-4780A370D70D}" vid="{E0E83E68-BD4E-4ECB-8191-E888B2D31CB3}"/>
    </a:ext>
  </a:extLst>
</a:theme>
</file>

<file path=ppt/theme/theme3.xml><?xml version="1.0" encoding="utf-8"?>
<a:theme xmlns:a="http://schemas.openxmlformats.org/drawingml/2006/main" name="Corning_Blue_Widescreen">
  <a:themeElements>
    <a:clrScheme name="Corning Primary Colors 20190220">
      <a:dk1>
        <a:sysClr val="windowText" lastClr="000000"/>
      </a:dk1>
      <a:lt1>
        <a:sysClr val="window" lastClr="FFFFFF"/>
      </a:lt1>
      <a:dk2>
        <a:srgbClr val="616365"/>
      </a:dk2>
      <a:lt2>
        <a:srgbClr val="CCCCCC"/>
      </a:lt2>
      <a:accent1>
        <a:srgbClr val="005293"/>
      </a:accent1>
      <a:accent2>
        <a:srgbClr val="99CCFF"/>
      </a:accent2>
      <a:accent3>
        <a:srgbClr val="0098DB"/>
      </a:accent3>
      <a:accent4>
        <a:srgbClr val="CCCCCC"/>
      </a:accent4>
      <a:accent5>
        <a:srgbClr val="33CC99"/>
      </a:accent5>
      <a:accent6>
        <a:srgbClr val="616365"/>
      </a:accent6>
      <a:hlink>
        <a:srgbClr val="0098DB"/>
      </a:hlink>
      <a:folHlink>
        <a:srgbClr val="807F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Corning_301Blue_Widescreen.potx" id="{98D96009-3800-4069-A727-6E5A3BA1CBC5}" vid="{4FAC3D3D-2E5B-4D5F-B185-DE1086C83940}"/>
    </a:ext>
  </a:extLst>
</a:theme>
</file>

<file path=ppt/theme/theme4.xml><?xml version="1.0" encoding="utf-8"?>
<a:theme xmlns:a="http://schemas.openxmlformats.org/drawingml/2006/main" name="Corning Theme">
  <a:themeElements>
    <a:clrScheme name="Corning Primary Colors 20190220">
      <a:dk1>
        <a:sysClr val="windowText" lastClr="000000"/>
      </a:dk1>
      <a:lt1>
        <a:sysClr val="window" lastClr="FFFFFF"/>
      </a:lt1>
      <a:dk2>
        <a:srgbClr val="616365"/>
      </a:dk2>
      <a:lt2>
        <a:srgbClr val="CCCCCC"/>
      </a:lt2>
      <a:accent1>
        <a:srgbClr val="005293"/>
      </a:accent1>
      <a:accent2>
        <a:srgbClr val="99CCFF"/>
      </a:accent2>
      <a:accent3>
        <a:srgbClr val="0098DB"/>
      </a:accent3>
      <a:accent4>
        <a:srgbClr val="CCCCCC"/>
      </a:accent4>
      <a:accent5>
        <a:srgbClr val="33CC99"/>
      </a:accent5>
      <a:accent6>
        <a:srgbClr val="616365"/>
      </a:accent6>
      <a:hlink>
        <a:srgbClr val="0098DB"/>
      </a:hlink>
      <a:folHlink>
        <a:srgbClr val="807F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1440" tIns="45720" rIns="91440" bIns="45720" rtlCol="0">
        <a:spAutoFit/>
      </a:bodyPr>
      <a:lstStyle>
        <a:defPPr algn="l">
          <a:defRPr dirty="0" smtClean="0"/>
        </a:defPPr>
      </a:lstStyle>
    </a:txDef>
  </a:objectDefaults>
  <a:extraClrSchemeLst/>
  <a:extLst>
    <a:ext uri="{05A4C25C-085E-4340-85A3-A5531E510DB2}">
      <thm15:themeFamily xmlns:thm15="http://schemas.microsoft.com/office/thememl/2012/main" name="Corning Theme" id="{83324602-BF79-4998-B3FE-62A94E5AB01B}" vid="{4E75425E-6CA7-482C-849B-B4FC401A9564}"/>
    </a:ext>
  </a:extLst>
</a:theme>
</file>

<file path=ppt/theme/theme5.xml><?xml version="1.0" encoding="utf-8"?>
<a:theme xmlns:a="http://schemas.openxmlformats.org/drawingml/2006/main" name="2_White Template">
  <a:themeElements>
    <a:clrScheme name="Custom 45">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243A5E"/>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7.potx" id="{38B949A8-B0F9-42B1-8EAB-90FE813F2E82}" vid="{DAD8D2DF-92EF-4645-90C4-AC83445A57B8}"/>
    </a:ext>
  </a:extLst>
</a:theme>
</file>

<file path=ppt/theme/theme6.xml><?xml version="1.0" encoding="utf-8"?>
<a:theme xmlns:a="http://schemas.openxmlformats.org/drawingml/2006/main" name="Corning Light">
  <a:themeElements>
    <a:clrScheme name="Corning Light 1">
      <a:dk1>
        <a:srgbClr val="000000"/>
      </a:dk1>
      <a:lt1>
        <a:srgbClr val="FFFFFF"/>
      </a:lt1>
      <a:dk2>
        <a:srgbClr val="1A45D7"/>
      </a:dk2>
      <a:lt2>
        <a:srgbClr val="EEEEEE"/>
      </a:lt2>
      <a:accent1>
        <a:srgbClr val="1A45D7"/>
      </a:accent1>
      <a:accent2>
        <a:srgbClr val="069CA5"/>
      </a:accent2>
      <a:accent3>
        <a:srgbClr val="8038C1"/>
      </a:accent3>
      <a:accent4>
        <a:srgbClr val="DC2732"/>
      </a:accent4>
      <a:accent5>
        <a:srgbClr val="F15E17"/>
      </a:accent5>
      <a:accent6>
        <a:srgbClr val="419E3C"/>
      </a:accent6>
      <a:hlink>
        <a:srgbClr val="1A45D7"/>
      </a:hlink>
      <a:folHlink>
        <a:srgbClr val="1A45D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a:defPPr>
      </a:lstStyle>
    </a:txDef>
  </a:objectDefaults>
  <a:extraClrSchemeLst/>
  <a:custClrLst>
    <a:custClr>
      <a:srgbClr val="262626"/>
    </a:custClr>
    <a:custClr>
      <a:srgbClr val="494949"/>
    </a:custClr>
    <a:custClr>
      <a:srgbClr val="757575"/>
    </a:custClr>
    <a:custClr>
      <a:srgbClr val="B6B6B6"/>
    </a:custClr>
    <a:custClr>
      <a:srgbClr val="0E2579"/>
    </a:custClr>
    <a:custClr>
      <a:srgbClr val="242DB5"/>
    </a:custClr>
    <a:custClr>
      <a:srgbClr val="DAF2FF"/>
    </a:custClr>
    <a:custClr>
      <a:srgbClr val="CD4200"/>
    </a:custClr>
    <a:custClr>
      <a:srgbClr val="FF9562"/>
    </a:custClr>
    <a:custClr>
      <a:srgbClr val="C00610"/>
    </a:custClr>
    <a:custClr>
      <a:srgbClr val="FF6B78"/>
    </a:custClr>
    <a:custClr>
      <a:srgbClr val="6821A0"/>
    </a:custClr>
    <a:custClr>
      <a:srgbClr val="B570F3"/>
    </a:custClr>
    <a:custClr>
      <a:srgbClr val="1D6916"/>
    </a:custClr>
    <a:custClr>
      <a:srgbClr val="80D97C"/>
    </a:custClr>
    <a:custClr>
      <a:srgbClr val="126661"/>
    </a:custClr>
    <a:custClr>
      <a:srgbClr val="6ADAD2"/>
    </a:custClr>
  </a:custClrLst>
  <a:extLst>
    <a:ext uri="{05A4C25C-085E-4340-85A3-A5531E510DB2}">
      <thm15:themeFamily xmlns:thm15="http://schemas.microsoft.com/office/thememl/2012/main" name="Corning_PowerPoint_16x9_Widescreeen_05Jan2023" id="{FF4172B3-1C5D-434B-9213-4780A370D70D}" vid="{E0E83E68-BD4E-4ECB-8191-E888B2D31CB3}"/>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A53A353AE76645A7225ACC85A25C53" ma:contentTypeVersion="13" ma:contentTypeDescription="Create a new document." ma:contentTypeScope="" ma:versionID="9e224d72777e38c74fc655fce0462f91">
  <xsd:schema xmlns:xsd="http://www.w3.org/2001/XMLSchema" xmlns:xs="http://www.w3.org/2001/XMLSchema" xmlns:p="http://schemas.microsoft.com/office/2006/metadata/properties" xmlns:ns2="a661da9b-d6e8-446f-b031-9851df60def0" xmlns:ns3="90b8a70b-14d5-481d-8f4b-00f4766a6765" targetNamespace="http://schemas.microsoft.com/office/2006/metadata/properties" ma:root="true" ma:fieldsID="f71a460e4445c5d6788b3a7c2676588a" ns2:_="" ns3:_="">
    <xsd:import namespace="a661da9b-d6e8-446f-b031-9851df60def0"/>
    <xsd:import namespace="90b8a70b-14d5-481d-8f4b-00f4766a676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GenerationTime" minOccurs="0"/>
                <xsd:element ref="ns2:MediaServiceEventHashCode" minOccurs="0"/>
                <xsd:element ref="ns2:lcf76f155ced4ddcb4097134ff3c332f"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61da9b-d6e8-446f-b031-9851df60de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1eed283-2912-4ef1-8436-4aa20eef62d6" ma:termSetId="09814cd3-568e-fe90-9814-8d621ff8fb84" ma:anchorId="fba54fb3-c3e1-fe81-a776-ca4b69148c4d" ma:open="true" ma:isKeyword="false">
      <xsd:complexType>
        <xsd:sequence>
          <xsd:element ref="pc:Terms" minOccurs="0" maxOccurs="1"/>
        </xsd:sequence>
      </xsd:complex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b8a70b-14d5-481d-8f4b-00f4766a67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4085be95-d662-4380-8b60-e89b7578f3c0}" ma:internalName="TaxCatchAll" ma:showField="CatchAllData" ma:web="90b8a70b-14d5-481d-8f4b-00f4766a67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WrappedLabelHistory xmlns:xsd="http://www.w3.org/2001/XMLSchema" xmlns:xsi="http://www.w3.org/2001/XMLSchema-instance" xmlns="http://www.boldonjames.com/2016/02/Classifier/internal/wrappedLabelHistory">
  <Value>PD94bWwgdmVyc2lvbj0iMS4wIiBlbmNvZGluZz0idXMtYXNjaWkiPz48bGFiZWxIaXN0b3J5IHhtbG5zOnhzZD0iaHR0cDovL3d3dy53My5vcmcvMjAwMS9YTUxTY2hlbWEiIHhtbG5zOnhzaT0iaHR0cDovL3d3dy53My5vcmcvMjAwMS9YTUxTY2hlbWEtaW5zdGFuY2UiIHhtbG5zPSJodHRwOi8vd3d3LmJvbGRvbmphbWVzLmNvbS8yMDE2LzAyL0NsYXNzaWZpZXIvaW50ZXJuYWwvbGFiZWxIaXN0b3J5Ij48aXRlbT48c2lzbCBzaXNsVmVyc2lvbj0iMCIgcG9saWN5PSJmMjAyMGQ3ZC03N2M4LTQyOTQtYTQyNy01OTBlZThlYjMzMjgiIG9yaWdpbj0idXNlclNlbGVjdGVkIiAvPjxVc2VyTmFtZT5DT1JQXFVTU1E2ODkzNDk8L1VzZXJOYW1lPjxEYXRlVGltZT41LzEwLzIwMjIgNzoyNDowOSBQTTwvRGF0ZVRpbWU+PExhYmVsU3RyaW5nPk5vIE1hcmtpbmc8L0xhYmVsU3RyaW5nPjwvaXRlbT48aXRlbT48c2lzbCBzaXNsVmVyc2lvbj0iMCIgcG9saWN5PSJmMjAyMGQ3ZC03N2M4LTQyOTQtYTQyNy01OTBlZThlYjMzMjgiIG9yaWdpbj0iZGVmYXVsdFZhbHVlIj48ZWxlbWVudCB1aWQ9ImEyOTBmMTJiLWI3MTktNDJhZC1hMTMxLTU3OTdkYWQ3NWU5NCIgdmFsdWU9IiIgeG1sbnM9Imh0dHA6Ly93d3cuYm9sZG9uamFtZXMuY29tLzIwMDgvMDEvc2llL2ludGVybmFsL2xhYmVsIiAvPjwvc2lzbD48VXNlck5hbWU+Q09SUFxVU1NRNjg5MzQ5PC9Vc2VyTmFtZT48RGF0ZVRpbWU+NS8xMS8yMDIyIDI6MDY6MjcgUE08L0RhdGVUaW1lPjxMYWJlbFN0cmluZz5JbnRlcm5hbDwvTGFiZWxTdHJpbmc+PC9pdGVtPjwvbGFiZWxIaXN0b3J5Pg==</Value>
</WrappedLabelHistory>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a661da9b-d6e8-446f-b031-9851df60def0">
      <Terms xmlns="http://schemas.microsoft.com/office/infopath/2007/PartnerControls"/>
    </lcf76f155ced4ddcb4097134ff3c332f>
    <TaxCatchAll xmlns="90b8a70b-14d5-481d-8f4b-00f4766a6765" xsi:nil="true"/>
  </documentManagement>
</p:properties>
</file>

<file path=customXml/item5.xml><?xml version="1.0" encoding="utf-8"?>
<sisl xmlns:xsd="http://www.w3.org/2001/XMLSchema" xmlns:xsi="http://www.w3.org/2001/XMLSchema-instance" xmlns="http://www.boldonjames.com/2008/01/sie/internal/label" sislVersion="0" policy="f2020d7d-77c8-4294-a427-590ee8eb3328" origin="defaultValue">
  <element uid="a290f12b-b719-42ad-a131-5797dad75e94" value=""/>
</sisl>
</file>

<file path=customXml/itemProps1.xml><?xml version="1.0" encoding="utf-8"?>
<ds:datastoreItem xmlns:ds="http://schemas.openxmlformats.org/officeDocument/2006/customXml" ds:itemID="{F22A9A8E-7A1D-4923-A2AF-AB27D43F3655}">
  <ds:schemaRefs>
    <ds:schemaRef ds:uri="http://schemas.microsoft.com/sharepoint/v3/contenttype/forms"/>
  </ds:schemaRefs>
</ds:datastoreItem>
</file>

<file path=customXml/itemProps2.xml><?xml version="1.0" encoding="utf-8"?>
<ds:datastoreItem xmlns:ds="http://schemas.openxmlformats.org/officeDocument/2006/customXml" ds:itemID="{719FA8AB-3F4C-42E9-9DA5-6A2820055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61da9b-d6e8-446f-b031-9851df60def0"/>
    <ds:schemaRef ds:uri="90b8a70b-14d5-481d-8f4b-00f4766a67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A65EA6-8E63-4409-B0DA-F0FE98D29E07}">
  <ds:schemaRefs>
    <ds:schemaRef ds:uri="http://www.boldonjames.com/2016/02/Classifier/internal/wrappedLabelHistory"/>
    <ds:schemaRef ds:uri="http://www.w3.org/2001/XMLSchema"/>
  </ds:schemaRefs>
</ds:datastoreItem>
</file>

<file path=customXml/itemProps4.xml><?xml version="1.0" encoding="utf-8"?>
<ds:datastoreItem xmlns:ds="http://schemas.openxmlformats.org/officeDocument/2006/customXml" ds:itemID="{E8B5F480-FA42-4CB8-9528-2194C4C631D5}">
  <ds:schemaRefs>
    <ds:schemaRef ds:uri="3004eb61-de91-4c63-ba5e-274ffdef3759"/>
    <ds:schemaRef ds:uri="ea82b6fe-e65b-43c2-ad99-137ee59b31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61da9b-d6e8-446f-b031-9851df60def0"/>
    <ds:schemaRef ds:uri="90b8a70b-14d5-481d-8f4b-00f4766a6765"/>
  </ds:schemaRefs>
</ds:datastoreItem>
</file>

<file path=customXml/itemProps5.xml><?xml version="1.0" encoding="utf-8"?>
<ds:datastoreItem xmlns:ds="http://schemas.openxmlformats.org/officeDocument/2006/customXml" ds:itemID="{9CD58AA0-6576-4B2C-9D99-AFC9744E4DD8}">
  <ds:schemaRefs>
    <ds:schemaRef ds:uri="http://www.boldonjames.com/2008/01/sie/internal/label"/>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Corning-Executive-Deck-Draft</Template>
  <TotalTime>1</TotalTime>
  <Words>5623</Words>
  <Application>Microsoft Office PowerPoint</Application>
  <PresentationFormat>On-screen Show (4:3)</PresentationFormat>
  <Paragraphs>645</Paragraphs>
  <Slides>45</Slides>
  <Notes>36</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45</vt:i4>
      </vt:variant>
    </vt:vector>
  </HeadingPairs>
  <TitlesOfParts>
    <vt:vector size="66" baseType="lpstr">
      <vt:lpstr>.HelveticaNeueDeskInterface-Regular</vt:lpstr>
      <vt:lpstr>Arial</vt:lpstr>
      <vt:lpstr>Arial</vt:lpstr>
      <vt:lpstr>Arial,Sans-Serif</vt:lpstr>
      <vt:lpstr>Calibri</vt:lpstr>
      <vt:lpstr>Consolas</vt:lpstr>
      <vt:lpstr>inherit</vt:lpstr>
      <vt:lpstr>Lato Light</vt:lpstr>
      <vt:lpstr>Montserrat</vt:lpstr>
      <vt:lpstr>Open Sans</vt:lpstr>
      <vt:lpstr>Roboto</vt:lpstr>
      <vt:lpstr>Segoe UI</vt:lpstr>
      <vt:lpstr>Segoe UI Semibold</vt:lpstr>
      <vt:lpstr>Wingdings</vt:lpstr>
      <vt:lpstr>Wingdings 3</vt:lpstr>
      <vt:lpstr>Corning Light</vt:lpstr>
      <vt:lpstr>1_Corning Light</vt:lpstr>
      <vt:lpstr>Corning_Blue_Widescreen</vt:lpstr>
      <vt:lpstr>Corning Theme</vt:lpstr>
      <vt:lpstr>2_White Template</vt:lpstr>
      <vt:lpstr>Corning Light</vt:lpstr>
      <vt:lpstr>Supplier Training: Product Carbon Footprint</vt:lpstr>
      <vt:lpstr>Information security</vt:lpstr>
      <vt:lpstr>PowerPoint Presentation</vt:lpstr>
      <vt:lpstr>PowerPoint Presentation</vt:lpstr>
      <vt:lpstr>PowerPoint Presentation</vt:lpstr>
      <vt:lpstr>PowerPoint Presentation</vt:lpstr>
      <vt:lpstr>   Corning Scope 3 Emission Program  </vt:lpstr>
      <vt:lpstr>PowerPoint Presentation</vt:lpstr>
      <vt:lpstr>2023 Corning Sustainability Goals</vt:lpstr>
      <vt:lpstr>Greenhouse Gas (GHG) Emissions Reduction Goals</vt:lpstr>
      <vt:lpstr>PowerPoint Presentation</vt:lpstr>
      <vt:lpstr>PowerPoint Presentation</vt:lpstr>
      <vt:lpstr>PowerPoint Presentation</vt:lpstr>
      <vt:lpstr>PowerPoint Presentation</vt:lpstr>
      <vt:lpstr>PowerPoint Presentation</vt:lpstr>
      <vt:lpstr>What are Life Cycle Assessment and Product Carbon Footprint?</vt:lpstr>
      <vt:lpstr>PowerPoint Presentation</vt:lpstr>
      <vt:lpstr>Definitions Refresh </vt:lpstr>
      <vt:lpstr>PowerPoint Presentation</vt:lpstr>
      <vt:lpstr>What is Life Cycle Assessment (LCA)?</vt:lpstr>
      <vt:lpstr>Product Carbon Footprint (PCF) is  one impact category of the Life Cycle Assessment </vt:lpstr>
      <vt:lpstr>Benefits of Product Carbon Footprint</vt:lpstr>
      <vt:lpstr>Product Carbon Footprint calculation methods</vt:lpstr>
      <vt:lpstr>How do I do a Product Carbon Footprint? </vt:lpstr>
      <vt:lpstr>PowerPoint Presentation</vt:lpstr>
      <vt:lpstr>PowerPoint Presentation</vt:lpstr>
      <vt:lpstr>Can you guess the Functional Unit of a toaster,</vt:lpstr>
      <vt:lpstr>System Boundary</vt:lpstr>
      <vt:lpstr>PowerPoint Presentation</vt:lpstr>
      <vt:lpstr>PowerPoint Presentation</vt:lpstr>
      <vt:lpstr>PowerPoint Presentation</vt:lpstr>
      <vt:lpstr>PowerPoint Presentation</vt:lpstr>
      <vt:lpstr>PowerPoint Presentation</vt:lpstr>
      <vt:lpstr>Interpretation</vt:lpstr>
      <vt:lpstr>Product Carbon Footprint Report</vt:lpstr>
      <vt:lpstr>External Verification/ Critical Review</vt:lpstr>
      <vt:lpstr>Timeline to develop a PCF</vt:lpstr>
      <vt:lpstr>Applications of Product Carbon Footprint</vt:lpstr>
      <vt:lpstr>Key Takeaways </vt:lpstr>
      <vt:lpstr>Q&amp;A</vt:lpstr>
      <vt:lpstr> Thank you for your continued  support  contact us at gsmsustainability@corning.com</vt:lpstr>
      <vt:lpstr>PowerPoint Presentation</vt:lpstr>
      <vt:lpstr>PowerPoint Presentation</vt:lpstr>
      <vt:lpstr>EPD, LCA/PFC and Scope 3 Alignment</vt:lpstr>
      <vt:lpstr>Key LCA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Corning Science Based Target for GHG Emissions</dc:title>
  <dc:subject/>
  <dc:creator>Quintal, Sarah</dc:creator>
  <cp:keywords>Internal | EPNW-OLMK</cp:keywords>
  <cp:lastModifiedBy>Junglas, Hillary</cp:lastModifiedBy>
  <cp:revision>3</cp:revision>
  <dcterms:created xsi:type="dcterms:W3CDTF">2022-05-11T14:06:22Z</dcterms:created>
  <dcterms:modified xsi:type="dcterms:W3CDTF">2023-06-06T15:32:58Z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0x01010083A53A353AE76645A7225ACC85A25C53</vt:lpwstr>
  </property>
  <property fmtid="{D5CDD505-2E9C-101B-9397-08002B2CF9AE}" pid="3" name="docIndexRef">
    <vt:lpwstr>79bb2ac5-5669-4ef2-a052-6549c3f441b7</vt:lpwstr>
  </property>
  <property fmtid="{D5CDD505-2E9C-101B-9397-08002B2CF9AE}" pid="4" name="bjClsUserRVM">
    <vt:lpwstr>[]</vt:lpwstr>
  </property>
  <property fmtid="{D5CDD505-2E9C-101B-9397-08002B2CF9AE}" pid="5" name="bjSaver">
    <vt:lpwstr>Fcim2BjF875UCgJZWOJ+pm84u7pEXRak</vt:lpwstr>
  </property>
  <property fmtid="{D5CDD505-2E9C-101B-9397-08002B2CF9AE}" pid="6" name="bjDocumentLabelXML">
    <vt:lpwstr>&lt;?xml version="1.0" encoding="us-ascii"?&gt;&lt;sisl xmlns:xsd="http://www.w3.org/2001/XMLSchema" xmlns:xsi="http://www.w3.org/2001/XMLSchema-instance" sislVersion="0" policy="f2020d7d-77c8-4294-a427-590ee8eb3328" origin="defaultValue" xmlns="http://www.boldonj</vt:lpwstr>
  </property>
  <property fmtid="{D5CDD505-2E9C-101B-9397-08002B2CF9AE}" pid="7" name="bjDocumentLabelXML-0">
    <vt:lpwstr>ames.com/2008/01/sie/internal/label"&gt;&lt;element uid="a290f12b-b719-42ad-a131-5797dad75e94" value="" /&gt;&lt;/sisl&gt;</vt:lpwstr>
  </property>
  <property fmtid="{D5CDD505-2E9C-101B-9397-08002B2CF9AE}" pid="8" name="bjDocumentSecurityLabel">
    <vt:lpwstr>Internal</vt:lpwstr>
  </property>
  <property fmtid="{D5CDD505-2E9C-101B-9397-08002B2CF9AE}" pid="9" name="wsp-metadata">
    <vt:lpwstr>Internal | EPNW-OLMK</vt:lpwstr>
  </property>
  <property fmtid="{D5CDD505-2E9C-101B-9397-08002B2CF9AE}" pid="10" name="bjLabelHistoryID">
    <vt:lpwstr>{23A65EA6-8E63-4409-B0DA-F0FE98D29E07}</vt:lpwstr>
  </property>
  <property fmtid="{D5CDD505-2E9C-101B-9397-08002B2CF9AE}" pid="11" name="TitusGUID">
    <vt:lpwstr>41a9e00c-d88b-4260-8585-ab6c9c43f397</vt:lpwstr>
  </property>
  <property fmtid="{D5CDD505-2E9C-101B-9397-08002B2CF9AE}" pid="12" name="MSIP_Label_94e56da1-ea92-450b-bcad-67d23f2d9181_Enabled">
    <vt:lpwstr>true</vt:lpwstr>
  </property>
  <property fmtid="{D5CDD505-2E9C-101B-9397-08002B2CF9AE}" pid="13" name="MSIP_Label_94e56da1-ea92-450b-bcad-67d23f2d9181_SetDate">
    <vt:lpwstr>2023-06-06T14:46:40Z</vt:lpwstr>
  </property>
  <property fmtid="{D5CDD505-2E9C-101B-9397-08002B2CF9AE}" pid="14" name="MSIP_Label_94e56da1-ea92-450b-bcad-67d23f2d9181_Method">
    <vt:lpwstr>Privileged</vt:lpwstr>
  </property>
  <property fmtid="{D5CDD505-2E9C-101B-9397-08002B2CF9AE}" pid="15" name="MSIP_Label_94e56da1-ea92-450b-bcad-67d23f2d9181_Name">
    <vt:lpwstr>General - Corning (L4) Not-Encrypted (Anyone)</vt:lpwstr>
  </property>
  <property fmtid="{D5CDD505-2E9C-101B-9397-08002B2CF9AE}" pid="16" name="MSIP_Label_94e56da1-ea92-450b-bcad-67d23f2d9181_SiteId">
    <vt:lpwstr>b36a1e05-4a62-442b-83cf-dbdd6d7810e4</vt:lpwstr>
  </property>
  <property fmtid="{D5CDD505-2E9C-101B-9397-08002B2CF9AE}" pid="17" name="MSIP_Label_94e56da1-ea92-450b-bcad-67d23f2d9181_ActionId">
    <vt:lpwstr>ba287142-8dc3-4aa6-87bd-584ca8cfa516</vt:lpwstr>
  </property>
  <property fmtid="{D5CDD505-2E9C-101B-9397-08002B2CF9AE}" pid="18" name="MSIP_Label_94e56da1-ea92-450b-bcad-67d23f2d9181_ContentBits">
    <vt:lpwstr>2</vt:lpwstr>
  </property>
  <property fmtid="{D5CDD505-2E9C-101B-9397-08002B2CF9AE}" pid="19" name="ClassificationContentMarkingFooterLocations">
    <vt:lpwstr>Corning Light:5\1_Corning Light:5\Corning_Blue_Widescreen:4\Corning Theme:5\2_White Template:6\Corning Light:5</vt:lpwstr>
  </property>
  <property fmtid="{D5CDD505-2E9C-101B-9397-08002B2CF9AE}" pid="20" name="ClassificationContentMarkingFooterText">
    <vt:lpwstr>General - Corning (L4)</vt:lpwstr>
  </property>
  <property fmtid="{D5CDD505-2E9C-101B-9397-08002B2CF9AE}" pid="21" name="CorningFullClassification">
    <vt:lpwstr>TitusReset-MIP</vt:lpwstr>
  </property>
</Properties>
</file>